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69" r:id="rId4"/>
  </p:sldMasterIdLst>
  <p:notesMasterIdLst>
    <p:notesMasterId r:id="rId88"/>
  </p:notesMasterIdLst>
  <p:handoutMasterIdLst>
    <p:handoutMasterId r:id="rId89"/>
  </p:handoutMasterIdLst>
  <p:sldIdLst>
    <p:sldId id="344" r:id="rId5"/>
    <p:sldId id="334" r:id="rId6"/>
    <p:sldId id="471" r:id="rId7"/>
    <p:sldId id="655" r:id="rId8"/>
    <p:sldId id="570" r:id="rId9"/>
    <p:sldId id="606" r:id="rId10"/>
    <p:sldId id="666" r:id="rId11"/>
    <p:sldId id="654" r:id="rId12"/>
    <p:sldId id="665" r:id="rId13"/>
    <p:sldId id="479" r:id="rId14"/>
    <p:sldId id="545" r:id="rId15"/>
    <p:sldId id="603" r:id="rId16"/>
    <p:sldId id="646" r:id="rId17"/>
    <p:sldId id="644" r:id="rId18"/>
    <p:sldId id="605" r:id="rId19"/>
    <p:sldId id="640" r:id="rId20"/>
    <p:sldId id="642" r:id="rId21"/>
    <p:sldId id="647" r:id="rId22"/>
    <p:sldId id="641" r:id="rId23"/>
    <p:sldId id="657" r:id="rId24"/>
    <p:sldId id="505" r:id="rId25"/>
    <p:sldId id="507" r:id="rId26"/>
    <p:sldId id="643" r:id="rId27"/>
    <p:sldId id="588" r:id="rId28"/>
    <p:sldId id="602" r:id="rId29"/>
    <p:sldId id="608" r:id="rId30"/>
    <p:sldId id="576" r:id="rId31"/>
    <p:sldId id="589" r:id="rId32"/>
    <p:sldId id="611" r:id="rId33"/>
    <p:sldId id="648" r:id="rId34"/>
    <p:sldId id="531" r:id="rId35"/>
    <p:sldId id="609" r:id="rId36"/>
    <p:sldId id="652" r:id="rId37"/>
    <p:sldId id="653" r:id="rId38"/>
    <p:sldId id="610" r:id="rId39"/>
    <p:sldId id="649" r:id="rId40"/>
    <p:sldId id="613" r:id="rId41"/>
    <p:sldId id="660" r:id="rId42"/>
    <p:sldId id="661" r:id="rId43"/>
    <p:sldId id="614" r:id="rId44"/>
    <p:sldId id="615" r:id="rId45"/>
    <p:sldId id="616" r:id="rId46"/>
    <p:sldId id="617" r:id="rId47"/>
    <p:sldId id="618" r:id="rId48"/>
    <p:sldId id="619" r:id="rId49"/>
    <p:sldId id="620" r:id="rId50"/>
    <p:sldId id="622" r:id="rId51"/>
    <p:sldId id="623" r:id="rId52"/>
    <p:sldId id="624" r:id="rId53"/>
    <p:sldId id="625" r:id="rId54"/>
    <p:sldId id="626" r:id="rId55"/>
    <p:sldId id="627" r:id="rId56"/>
    <p:sldId id="628" r:id="rId57"/>
    <p:sldId id="629" r:id="rId58"/>
    <p:sldId id="630" r:id="rId59"/>
    <p:sldId id="631" r:id="rId60"/>
    <p:sldId id="632" r:id="rId61"/>
    <p:sldId id="633" r:id="rId62"/>
    <p:sldId id="634" r:id="rId63"/>
    <p:sldId id="635" r:id="rId64"/>
    <p:sldId id="636" r:id="rId65"/>
    <p:sldId id="637" r:id="rId66"/>
    <p:sldId id="638" r:id="rId67"/>
    <p:sldId id="663" r:id="rId68"/>
    <p:sldId id="662" r:id="rId69"/>
    <p:sldId id="298" r:id="rId70"/>
    <p:sldId id="301" r:id="rId71"/>
    <p:sldId id="281" r:id="rId72"/>
    <p:sldId id="283" r:id="rId73"/>
    <p:sldId id="291" r:id="rId74"/>
    <p:sldId id="296" r:id="rId75"/>
    <p:sldId id="290" r:id="rId76"/>
    <p:sldId id="325" r:id="rId77"/>
    <p:sldId id="323" r:id="rId78"/>
    <p:sldId id="319" r:id="rId79"/>
    <p:sldId id="651" r:id="rId80"/>
    <p:sldId id="590" r:id="rId81"/>
    <p:sldId id="599" r:id="rId82"/>
    <p:sldId id="658" r:id="rId83"/>
    <p:sldId id="621" r:id="rId84"/>
    <p:sldId id="645" r:id="rId85"/>
    <p:sldId id="667" r:id="rId86"/>
    <p:sldId id="601" r:id="rId8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2E60600-1728-43F3-9F3D-F64669825614}" name="Hoagland, Margaux" initials="HM" userId="S::mhoagland@pcgus.com::412f8d62-58cc-41f2-b397-50ade2720fea" providerId="AD"/>
  <p188:author id="{98D5359A-CB2D-C170-47BC-BC6FBF910187}" name="Bone, Samantha" initials="BS" userId="S::sbone@pcgus.com::ed6ebaca-5162-40a0-a72c-2787d88fa5c8" providerId="AD"/>
  <p188:author id="{B73080DA-9593-0E22-7AD7-5BD4A3D61E05}" name="Hawkes, Megan" initials="" userId="S::mhawkes@pcgus.com::f56d2fe6-d5e2-4ff8-8ee8-677987ca6f2c" providerId="AD"/>
  <p188:author id="{55A559E5-16FB-393E-F503-04B3EBAEF045}" name="Rojas, Gunnar" initials="RG" userId="S::grojas@pcgus.com::47fc61d3-d71a-4769-8d37-ae5a0f6e9548" providerId="AD"/>
  <p188:author id="{442257F0-284C-88EC-75F8-E9F54214846E}" name="Ayervais, Shelley" initials="AS" userId="S::sayervais@pcgus.com::93f665b1-d4a2-438f-be05-2110a9e94ca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MacBlane, Jennifer" initials="MJ" lastIdx="3" clrIdx="6">
    <p:extLst>
      <p:ext uri="{19B8F6BF-5375-455C-9EA6-DF929625EA0E}">
        <p15:presenceInfo xmlns:p15="http://schemas.microsoft.com/office/powerpoint/2012/main" userId="S-1-5-21-1417001333-1682526488-839522115-26900" providerId="AD"/>
      </p:ext>
    </p:extLst>
  </p:cmAuthor>
  <p:cmAuthor id="1" name="Sykes, Ezra" initials="SE" lastIdx="7" clrIdx="0">
    <p:extLst>
      <p:ext uri="{19B8F6BF-5375-455C-9EA6-DF929625EA0E}">
        <p15:presenceInfo xmlns:p15="http://schemas.microsoft.com/office/powerpoint/2012/main" userId="S::esykes@pcgus.com::e1e7cfef-4075-499f-993c-a789f2716825" providerId="AD"/>
      </p:ext>
    </p:extLst>
  </p:cmAuthor>
  <p:cmAuthor id="8" name="MacBlane, Jennifer" initials="MJ [2]" lastIdx="8" clrIdx="7">
    <p:extLst>
      <p:ext uri="{19B8F6BF-5375-455C-9EA6-DF929625EA0E}">
        <p15:presenceInfo xmlns:p15="http://schemas.microsoft.com/office/powerpoint/2012/main" userId="S::jmacblane@pcgus.com::4df469f2-b606-4ef3-ab40-9342a3dd5cde" providerId="AD"/>
      </p:ext>
    </p:extLst>
  </p:cmAuthor>
  <p:cmAuthor id="2" name="Yaecker, Timothy" initials="YT" lastIdx="33" clrIdx="1">
    <p:extLst>
      <p:ext uri="{19B8F6BF-5375-455C-9EA6-DF929625EA0E}">
        <p15:presenceInfo xmlns:p15="http://schemas.microsoft.com/office/powerpoint/2012/main" userId="Yaecker, Timothy" providerId="None"/>
      </p:ext>
    </p:extLst>
  </p:cmAuthor>
  <p:cmAuthor id="9" name="Carbeau, Joseph" initials="CJ" lastIdx="4" clrIdx="8">
    <p:extLst>
      <p:ext uri="{19B8F6BF-5375-455C-9EA6-DF929625EA0E}">
        <p15:presenceInfo xmlns:p15="http://schemas.microsoft.com/office/powerpoint/2012/main" userId="S::jcarbeau@pcgus.com::f10efbd6-dca2-40c4-a436-c091bf5665c9" providerId="AD"/>
      </p:ext>
    </p:extLst>
  </p:cmAuthor>
  <p:cmAuthor id="3" name="Sesno, Emily" initials="SE" lastIdx="4" clrIdx="2">
    <p:extLst>
      <p:ext uri="{19B8F6BF-5375-455C-9EA6-DF929625EA0E}">
        <p15:presenceInfo xmlns:p15="http://schemas.microsoft.com/office/powerpoint/2012/main" userId="S::esesno@pcgus.com::d1bca701-4200-4880-a27c-99da332f582f" providerId="AD"/>
      </p:ext>
    </p:extLst>
  </p:cmAuthor>
  <p:cmAuthor id="4" name="Kelly, Samantha" initials="KS" lastIdx="44" clrIdx="3">
    <p:extLst>
      <p:ext uri="{19B8F6BF-5375-455C-9EA6-DF929625EA0E}">
        <p15:presenceInfo xmlns:p15="http://schemas.microsoft.com/office/powerpoint/2012/main" userId="S::skelly@pcgus.com::ed6ebaca-5162-40a0-a72c-2787d88fa5c8" providerId="AD"/>
      </p:ext>
    </p:extLst>
  </p:cmAuthor>
  <p:cmAuthor id="5" name="Shirley, Lillian" initials="SL" lastIdx="12" clrIdx="4">
    <p:extLst>
      <p:ext uri="{19B8F6BF-5375-455C-9EA6-DF929625EA0E}">
        <p15:presenceInfo xmlns:p15="http://schemas.microsoft.com/office/powerpoint/2012/main" userId="S::lshirley@pcgus.com::294d5702-6a04-4d9f-9e40-3182306037ca" providerId="AD"/>
      </p:ext>
    </p:extLst>
  </p:cmAuthor>
  <p:cmAuthor id="6" name="Hering, Esther" initials="HE" lastIdx="8" clrIdx="5">
    <p:extLst>
      <p:ext uri="{19B8F6BF-5375-455C-9EA6-DF929625EA0E}">
        <p15:presenceInfo xmlns:p15="http://schemas.microsoft.com/office/powerpoint/2012/main" userId="S::ehering@pcgus.com::2bb55106-724f-4cfb-9297-20ea1edcaef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1C9FF"/>
    <a:srgbClr val="DDF0C8"/>
    <a:srgbClr val="FCDCE1"/>
    <a:srgbClr val="F7D1ED"/>
    <a:srgbClr val="FFFFC1"/>
    <a:srgbClr val="C0E399"/>
    <a:srgbClr val="CDCDFF"/>
    <a:srgbClr val="9999FF"/>
    <a:srgbClr val="E9A20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62EB3F2-A4BC-4153-9835-92BF65585AB4}" v="6" dt="2024-09-13T15:46:00.106"/>
  </p1510:revLst>
</p1510:revInfo>
</file>

<file path=ppt/tableStyles.xml><?xml version="1.0" encoding="utf-8"?>
<a:tblStyleLst xmlns:a="http://schemas.openxmlformats.org/drawingml/2006/main" def="{9D7B26C5-4107-4FEC-AEDC-1716B250A1EF}">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83" autoAdjust="0"/>
    <p:restoredTop sz="80818" autoAdjust="0"/>
  </p:normalViewPr>
  <p:slideViewPr>
    <p:cSldViewPr snapToGrid="0">
      <p:cViewPr varScale="1">
        <p:scale>
          <a:sx n="50" d="100"/>
          <a:sy n="50" d="100"/>
        </p:scale>
        <p:origin x="453" y="27"/>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handoutMaster" Target="handoutMasters/handoutMaster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commentAuthors" Target="commentAuthors.xml"/><Relationship Id="rId95" Type="http://schemas.microsoft.com/office/2016/11/relationships/changesInfo" Target="changesInfos/changesInfo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notesMaster" Target="notesMasters/notesMaster1.xml"/><Relationship Id="rId91" Type="http://schemas.openxmlformats.org/officeDocument/2006/relationships/presProps" Target="presProps.xml"/><Relationship Id="rId96"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microsoft.com/office/2018/10/relationships/authors" Target="author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viewProps" Target="viewProps.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one, Samantha" userId="ed6ebaca-5162-40a0-a72c-2787d88fa5c8" providerId="ADAL" clId="{962EB3F2-A4BC-4153-9835-92BF65585AB4}"/>
    <pc:docChg chg="custSel modSld">
      <pc:chgData name="Bone, Samantha" userId="ed6ebaca-5162-40a0-a72c-2787d88fa5c8" providerId="ADAL" clId="{962EB3F2-A4BC-4153-9835-92BF65585AB4}" dt="2024-09-13T15:46:21.201" v="37" actId="1076"/>
      <pc:docMkLst>
        <pc:docMk/>
      </pc:docMkLst>
      <pc:sldChg chg="addSp delSp modSp mod">
        <pc:chgData name="Bone, Samantha" userId="ed6ebaca-5162-40a0-a72c-2787d88fa5c8" providerId="ADAL" clId="{962EB3F2-A4BC-4153-9835-92BF65585AB4}" dt="2024-09-13T15:46:21.201" v="37" actId="1076"/>
        <pc:sldMkLst>
          <pc:docMk/>
          <pc:sldMk cId="4037485656" sldId="334"/>
        </pc:sldMkLst>
        <pc:picChg chg="add mod">
          <ac:chgData name="Bone, Samantha" userId="ed6ebaca-5162-40a0-a72c-2787d88fa5c8" providerId="ADAL" clId="{962EB3F2-A4BC-4153-9835-92BF65585AB4}" dt="2024-09-13T15:46:21.201" v="37" actId="1076"/>
          <ac:picMkLst>
            <pc:docMk/>
            <pc:sldMk cId="4037485656" sldId="334"/>
            <ac:picMk id="4" creationId="{1F588967-679C-CDCF-F40B-4D247348023E}"/>
          </ac:picMkLst>
        </pc:picChg>
        <pc:picChg chg="del">
          <ac:chgData name="Bone, Samantha" userId="ed6ebaca-5162-40a0-a72c-2787d88fa5c8" providerId="ADAL" clId="{962EB3F2-A4BC-4153-9835-92BF65585AB4}" dt="2024-09-13T15:29:07.901" v="3" actId="478"/>
          <ac:picMkLst>
            <pc:docMk/>
            <pc:sldMk cId="4037485656" sldId="334"/>
            <ac:picMk id="5" creationId="{0428568B-531D-0065-DF6D-E7E42B38183F}"/>
          </ac:picMkLst>
        </pc:picChg>
        <pc:picChg chg="add mod">
          <ac:chgData name="Bone, Samantha" userId="ed6ebaca-5162-40a0-a72c-2787d88fa5c8" providerId="ADAL" clId="{962EB3F2-A4BC-4153-9835-92BF65585AB4}" dt="2024-09-13T15:46:00.106" v="34"/>
          <ac:picMkLst>
            <pc:docMk/>
            <pc:sldMk cId="4037485656" sldId="334"/>
            <ac:picMk id="6" creationId="{9E631074-554C-604A-81FD-20E85A2D299B}"/>
          </ac:picMkLst>
        </pc:picChg>
        <pc:picChg chg="del">
          <ac:chgData name="Bone, Samantha" userId="ed6ebaca-5162-40a0-a72c-2787d88fa5c8" providerId="ADAL" clId="{962EB3F2-A4BC-4153-9835-92BF65585AB4}" dt="2024-09-13T15:45:59.725" v="33" actId="478"/>
          <ac:picMkLst>
            <pc:docMk/>
            <pc:sldMk cId="4037485656" sldId="334"/>
            <ac:picMk id="7" creationId="{603EE9BE-8852-BC93-0B50-0FABC4BA4D9A}"/>
          </ac:picMkLst>
        </pc:picChg>
      </pc:sldChg>
      <pc:sldChg chg="addSp delSp modSp mod">
        <pc:chgData name="Bone, Samantha" userId="ed6ebaca-5162-40a0-a72c-2787d88fa5c8" providerId="ADAL" clId="{962EB3F2-A4BC-4153-9835-92BF65585AB4}" dt="2024-09-13T15:29:32.893" v="12" actId="1076"/>
        <pc:sldMkLst>
          <pc:docMk/>
          <pc:sldMk cId="2547622252" sldId="471"/>
        </pc:sldMkLst>
        <pc:picChg chg="add mod">
          <ac:chgData name="Bone, Samantha" userId="ed6ebaca-5162-40a0-a72c-2787d88fa5c8" providerId="ADAL" clId="{962EB3F2-A4BC-4153-9835-92BF65585AB4}" dt="2024-09-13T15:29:32.893" v="12" actId="1076"/>
          <ac:picMkLst>
            <pc:docMk/>
            <pc:sldMk cId="2547622252" sldId="471"/>
            <ac:picMk id="6" creationId="{8CD0CE90-3DA6-5318-8089-3D7441DA9F6C}"/>
          </ac:picMkLst>
        </pc:picChg>
        <pc:picChg chg="del">
          <ac:chgData name="Bone, Samantha" userId="ed6ebaca-5162-40a0-a72c-2787d88fa5c8" providerId="ADAL" clId="{962EB3F2-A4BC-4153-9835-92BF65585AB4}" dt="2024-09-13T15:29:28.942" v="10" actId="478"/>
          <ac:picMkLst>
            <pc:docMk/>
            <pc:sldMk cId="2547622252" sldId="471"/>
            <ac:picMk id="9" creationId="{C3E199D7-1117-462F-6BB5-7F70E462A6BA}"/>
          </ac:picMkLst>
        </pc:picChg>
      </pc:sldChg>
      <pc:sldChg chg="addSp delSp modSp mod">
        <pc:chgData name="Bone, Samantha" userId="ed6ebaca-5162-40a0-a72c-2787d88fa5c8" providerId="ADAL" clId="{962EB3F2-A4BC-4153-9835-92BF65585AB4}" dt="2024-09-13T15:29:46.739" v="17" actId="14100"/>
        <pc:sldMkLst>
          <pc:docMk/>
          <pc:sldMk cId="2576437295" sldId="655"/>
        </pc:sldMkLst>
        <pc:picChg chg="add mod">
          <ac:chgData name="Bone, Samantha" userId="ed6ebaca-5162-40a0-a72c-2787d88fa5c8" providerId="ADAL" clId="{962EB3F2-A4BC-4153-9835-92BF65585AB4}" dt="2024-09-13T15:29:46.739" v="17" actId="14100"/>
          <ac:picMkLst>
            <pc:docMk/>
            <pc:sldMk cId="2576437295" sldId="655"/>
            <ac:picMk id="4" creationId="{760CFDD3-8E24-37F0-EC0C-8BD323C0526C}"/>
          </ac:picMkLst>
        </pc:picChg>
        <pc:picChg chg="del">
          <ac:chgData name="Bone, Samantha" userId="ed6ebaca-5162-40a0-a72c-2787d88fa5c8" providerId="ADAL" clId="{962EB3F2-A4BC-4153-9835-92BF65585AB4}" dt="2024-09-13T15:29:42.205" v="15" actId="478"/>
          <ac:picMkLst>
            <pc:docMk/>
            <pc:sldMk cId="2576437295" sldId="655"/>
            <ac:picMk id="7" creationId="{0A79DFD6-4C34-867F-3607-6ED3F9D2F0AA}"/>
          </ac:picMkLst>
        </pc:picChg>
      </pc:sldChg>
      <pc:sldChg chg="addSp delSp modSp mod">
        <pc:chgData name="Bone, Samantha" userId="ed6ebaca-5162-40a0-a72c-2787d88fa5c8" providerId="ADAL" clId="{962EB3F2-A4BC-4153-9835-92BF65585AB4}" dt="2024-09-13T15:30:19.694" v="20" actId="478"/>
        <pc:sldMkLst>
          <pc:docMk/>
          <pc:sldMk cId="77930582" sldId="658"/>
        </pc:sldMkLst>
        <pc:spChg chg="add del mod">
          <ac:chgData name="Bone, Samantha" userId="ed6ebaca-5162-40a0-a72c-2787d88fa5c8" providerId="ADAL" clId="{962EB3F2-A4BC-4153-9835-92BF65585AB4}" dt="2024-09-13T15:30:19.694" v="20" actId="478"/>
          <ac:spMkLst>
            <pc:docMk/>
            <pc:sldMk cId="77930582" sldId="658"/>
            <ac:spMk id="4" creationId="{9779E0D8-5F92-5E14-40BD-01ACDCE6D132}"/>
          </ac:spMkLst>
        </pc:spChg>
        <pc:picChg chg="add mod">
          <ac:chgData name="Bone, Samantha" userId="ed6ebaca-5162-40a0-a72c-2787d88fa5c8" providerId="ADAL" clId="{962EB3F2-A4BC-4153-9835-92BF65585AB4}" dt="2024-09-13T15:30:16.253" v="19"/>
          <ac:picMkLst>
            <pc:docMk/>
            <pc:sldMk cId="77930582" sldId="658"/>
            <ac:picMk id="6" creationId="{6961DC9D-31DF-2CF3-0C2A-66CEED6DC6A4}"/>
          </ac:picMkLst>
        </pc:picChg>
        <pc:picChg chg="del">
          <ac:chgData name="Bone, Samantha" userId="ed6ebaca-5162-40a0-a72c-2787d88fa5c8" providerId="ADAL" clId="{962EB3F2-A4BC-4153-9835-92BF65585AB4}" dt="2024-09-13T15:30:15.786" v="18" actId="478"/>
          <ac:picMkLst>
            <pc:docMk/>
            <pc:sldMk cId="77930582" sldId="658"/>
            <ac:picMk id="7" creationId="{61F3DED1-16F5-0FDD-B02E-55C7A92C92ED}"/>
          </ac:picMkLst>
        </pc:picChg>
      </pc:sldChg>
      <pc:sldChg chg="addSp delSp modSp mod">
        <pc:chgData name="Bone, Samantha" userId="ed6ebaca-5162-40a0-a72c-2787d88fa5c8" providerId="ADAL" clId="{962EB3F2-A4BC-4153-9835-92BF65585AB4}" dt="2024-09-13T15:45:46.892" v="32" actId="1036"/>
        <pc:sldMkLst>
          <pc:docMk/>
          <pc:sldMk cId="3078140676" sldId="667"/>
        </pc:sldMkLst>
        <pc:spChg chg="mod">
          <ac:chgData name="Bone, Samantha" userId="ed6ebaca-5162-40a0-a72c-2787d88fa5c8" providerId="ADAL" clId="{962EB3F2-A4BC-4153-9835-92BF65585AB4}" dt="2024-09-13T15:45:45.113" v="31" actId="1076"/>
          <ac:spMkLst>
            <pc:docMk/>
            <pc:sldMk cId="3078140676" sldId="667"/>
            <ac:spMk id="12" creationId="{3E4B1FE6-3C13-BE5E-7B4E-7CDEFB02F99D}"/>
          </ac:spMkLst>
        </pc:spChg>
        <pc:picChg chg="add mod">
          <ac:chgData name="Bone, Samantha" userId="ed6ebaca-5162-40a0-a72c-2787d88fa5c8" providerId="ADAL" clId="{962EB3F2-A4BC-4153-9835-92BF65585AB4}" dt="2024-09-13T15:30:37.602" v="24" actId="1076"/>
          <ac:picMkLst>
            <pc:docMk/>
            <pc:sldMk cId="3078140676" sldId="667"/>
            <ac:picMk id="4" creationId="{EE03DD92-A3AE-0EEC-A14A-E569A7AA5074}"/>
          </ac:picMkLst>
        </pc:picChg>
        <pc:picChg chg="del">
          <ac:chgData name="Bone, Samantha" userId="ed6ebaca-5162-40a0-a72c-2787d88fa5c8" providerId="ADAL" clId="{962EB3F2-A4BC-4153-9835-92BF65585AB4}" dt="2024-09-13T15:30:31.989" v="21" actId="478"/>
          <ac:picMkLst>
            <pc:docMk/>
            <pc:sldMk cId="3078140676" sldId="667"/>
            <ac:picMk id="5" creationId="{0428568B-531D-0065-DF6D-E7E42B38183F}"/>
          </ac:picMkLst>
        </pc:picChg>
        <pc:picChg chg="del">
          <ac:chgData name="Bone, Samantha" userId="ed6ebaca-5162-40a0-a72c-2787d88fa5c8" providerId="ADAL" clId="{962EB3F2-A4BC-4153-9835-92BF65585AB4}" dt="2024-09-13T15:45:28.925" v="25" actId="478"/>
          <ac:picMkLst>
            <pc:docMk/>
            <pc:sldMk cId="3078140676" sldId="667"/>
            <ac:picMk id="7" creationId="{603EE9BE-8852-BC93-0B50-0FABC4BA4D9A}"/>
          </ac:picMkLst>
        </pc:picChg>
        <pc:picChg chg="add mod">
          <ac:chgData name="Bone, Samantha" userId="ed6ebaca-5162-40a0-a72c-2787d88fa5c8" providerId="ADAL" clId="{962EB3F2-A4BC-4153-9835-92BF65585AB4}" dt="2024-09-13T15:45:46.892" v="32" actId="1036"/>
          <ac:picMkLst>
            <pc:docMk/>
            <pc:sldMk cId="3078140676" sldId="667"/>
            <ac:picMk id="8" creationId="{70748632-FD81-2FA2-F0D9-CEDC5C75D524}"/>
          </ac:picMkLst>
        </pc:picChg>
      </pc:sldChg>
    </pc:docChg>
  </pc:docChgLst>
  <pc:docChgLst>
    <pc:chgData name="Bone, Samantha" userId="ed6ebaca-5162-40a0-a72c-2787d88fa5c8" providerId="ADAL" clId="{57A3116C-9761-4916-A572-E316609319B3}"/>
    <pc:docChg chg="undo custSel addSld modSld sldOrd">
      <pc:chgData name="Bone, Samantha" userId="ed6ebaca-5162-40a0-a72c-2787d88fa5c8" providerId="ADAL" clId="{57A3116C-9761-4916-A572-E316609319B3}" dt="2024-06-13T03:11:17.186" v="2683" actId="20577"/>
      <pc:docMkLst>
        <pc:docMk/>
      </pc:docMkLst>
      <pc:sldChg chg="modSp mod modNotesTx">
        <pc:chgData name="Bone, Samantha" userId="ed6ebaca-5162-40a0-a72c-2787d88fa5c8" providerId="ADAL" clId="{57A3116C-9761-4916-A572-E316609319B3}" dt="2024-06-13T02:25:55.382" v="1376" actId="20577"/>
        <pc:sldMkLst>
          <pc:docMk/>
          <pc:sldMk cId="1533651141" sldId="344"/>
        </pc:sldMkLst>
        <pc:spChg chg="mod">
          <ac:chgData name="Bone, Samantha" userId="ed6ebaca-5162-40a0-a72c-2787d88fa5c8" providerId="ADAL" clId="{57A3116C-9761-4916-A572-E316609319B3}" dt="2024-06-10T16:46:13.381" v="481" actId="207"/>
          <ac:spMkLst>
            <pc:docMk/>
            <pc:sldMk cId="1533651141" sldId="344"/>
            <ac:spMk id="4" creationId="{BCD09DFC-1397-49A2-986A-3FCDCB9B2526}"/>
          </ac:spMkLst>
        </pc:spChg>
        <pc:spChg chg="mod">
          <ac:chgData name="Bone, Samantha" userId="ed6ebaca-5162-40a0-a72c-2787d88fa5c8" providerId="ADAL" clId="{57A3116C-9761-4916-A572-E316609319B3}" dt="2024-06-10T16:06:05.736" v="8" actId="20577"/>
          <ac:spMkLst>
            <pc:docMk/>
            <pc:sldMk cId="1533651141" sldId="344"/>
            <ac:spMk id="6" creationId="{26D59EB1-241D-4094-9D31-E0046A29F4CC}"/>
          </ac:spMkLst>
        </pc:spChg>
      </pc:sldChg>
      <pc:sldChg chg="modNotesTx">
        <pc:chgData name="Bone, Samantha" userId="ed6ebaca-5162-40a0-a72c-2787d88fa5c8" providerId="ADAL" clId="{57A3116C-9761-4916-A572-E316609319B3}" dt="2024-06-13T02:47:39.526" v="1883" actId="20577"/>
        <pc:sldMkLst>
          <pc:docMk/>
          <pc:sldMk cId="1506956714" sldId="505"/>
        </pc:sldMkLst>
      </pc:sldChg>
      <pc:sldChg chg="modSp">
        <pc:chgData name="Bone, Samantha" userId="ed6ebaca-5162-40a0-a72c-2787d88fa5c8" providerId="ADAL" clId="{57A3116C-9761-4916-A572-E316609319B3}" dt="2024-06-13T02:48:03.252" v="1887" actId="20577"/>
        <pc:sldMkLst>
          <pc:docMk/>
          <pc:sldMk cId="2411762685" sldId="507"/>
        </pc:sldMkLst>
        <pc:graphicFrameChg chg="mod">
          <ac:chgData name="Bone, Samantha" userId="ed6ebaca-5162-40a0-a72c-2787d88fa5c8" providerId="ADAL" clId="{57A3116C-9761-4916-A572-E316609319B3}" dt="2024-06-13T02:48:03.252" v="1887" actId="20577"/>
          <ac:graphicFrameMkLst>
            <pc:docMk/>
            <pc:sldMk cId="2411762685" sldId="507"/>
            <ac:graphicFrameMk id="6" creationId="{0850F764-3F04-60B4-4990-354E5F0C9115}"/>
          </ac:graphicFrameMkLst>
        </pc:graphicFrameChg>
      </pc:sldChg>
      <pc:sldChg chg="modNotesTx">
        <pc:chgData name="Bone, Samantha" userId="ed6ebaca-5162-40a0-a72c-2787d88fa5c8" providerId="ADAL" clId="{57A3116C-9761-4916-A572-E316609319B3}" dt="2024-06-13T03:01:16.874" v="2511" actId="20577"/>
        <pc:sldMkLst>
          <pc:docMk/>
          <pc:sldMk cId="2907452060" sldId="531"/>
        </pc:sldMkLst>
      </pc:sldChg>
      <pc:sldChg chg="modNotesTx">
        <pc:chgData name="Bone, Samantha" userId="ed6ebaca-5162-40a0-a72c-2787d88fa5c8" providerId="ADAL" clId="{57A3116C-9761-4916-A572-E316609319B3}" dt="2024-06-13T03:11:17.186" v="2683" actId="20577"/>
        <pc:sldMkLst>
          <pc:docMk/>
          <pc:sldMk cId="2283369657" sldId="599"/>
        </pc:sldMkLst>
      </pc:sldChg>
      <pc:sldChg chg="modNotesTx">
        <pc:chgData name="Bone, Samantha" userId="ed6ebaca-5162-40a0-a72c-2787d88fa5c8" providerId="ADAL" clId="{57A3116C-9761-4916-A572-E316609319B3}" dt="2024-06-13T02:56:12.171" v="2247" actId="20577"/>
        <pc:sldMkLst>
          <pc:docMk/>
          <pc:sldMk cId="60326290" sldId="602"/>
        </pc:sldMkLst>
      </pc:sldChg>
      <pc:sldChg chg="modNotesTx">
        <pc:chgData name="Bone, Samantha" userId="ed6ebaca-5162-40a0-a72c-2787d88fa5c8" providerId="ADAL" clId="{57A3116C-9761-4916-A572-E316609319B3}" dt="2024-06-13T02:35:09.848" v="1592" actId="20577"/>
        <pc:sldMkLst>
          <pc:docMk/>
          <pc:sldMk cId="3460293222" sldId="604"/>
        </pc:sldMkLst>
      </pc:sldChg>
      <pc:sldChg chg="modSp mod modNotesTx">
        <pc:chgData name="Bone, Samantha" userId="ed6ebaca-5162-40a0-a72c-2787d88fa5c8" providerId="ADAL" clId="{57A3116C-9761-4916-A572-E316609319B3}" dt="2024-06-13T02:40:21.306" v="1661" actId="20577"/>
        <pc:sldMkLst>
          <pc:docMk/>
          <pc:sldMk cId="446139602" sldId="605"/>
        </pc:sldMkLst>
        <pc:spChg chg="mod">
          <ac:chgData name="Bone, Samantha" userId="ed6ebaca-5162-40a0-a72c-2787d88fa5c8" providerId="ADAL" clId="{57A3116C-9761-4916-A572-E316609319B3}" dt="2024-06-10T16:36:22.001" v="290" actId="113"/>
          <ac:spMkLst>
            <pc:docMk/>
            <pc:sldMk cId="446139602" sldId="605"/>
            <ac:spMk id="2" creationId="{3313DB1B-7210-5F1D-2458-E072D7639E20}"/>
          </ac:spMkLst>
        </pc:spChg>
      </pc:sldChg>
      <pc:sldChg chg="modNotesTx">
        <pc:chgData name="Bone, Samantha" userId="ed6ebaca-5162-40a0-a72c-2787d88fa5c8" providerId="ADAL" clId="{57A3116C-9761-4916-A572-E316609319B3}" dt="2024-06-13T02:55:41.154" v="2216" actId="20577"/>
        <pc:sldMkLst>
          <pc:docMk/>
          <pc:sldMk cId="2451250281" sldId="608"/>
        </pc:sldMkLst>
      </pc:sldChg>
      <pc:sldChg chg="modSp mod">
        <pc:chgData name="Bone, Samantha" userId="ed6ebaca-5162-40a0-a72c-2787d88fa5c8" providerId="ADAL" clId="{57A3116C-9761-4916-A572-E316609319B3}" dt="2024-06-10T16:40:36.492" v="420" actId="20577"/>
        <pc:sldMkLst>
          <pc:docMk/>
          <pc:sldMk cId="3656769803" sldId="610"/>
        </pc:sldMkLst>
        <pc:graphicFrameChg chg="modGraphic">
          <ac:chgData name="Bone, Samantha" userId="ed6ebaca-5162-40a0-a72c-2787d88fa5c8" providerId="ADAL" clId="{57A3116C-9761-4916-A572-E316609319B3}" dt="2024-06-10T16:40:36.492" v="420" actId="20577"/>
          <ac:graphicFrameMkLst>
            <pc:docMk/>
            <pc:sldMk cId="3656769803" sldId="610"/>
            <ac:graphicFrameMk id="6" creationId="{AD711DA7-2ED3-D5C0-B856-5CCEA03E65AD}"/>
          </ac:graphicFrameMkLst>
        </pc:graphicFrameChg>
      </pc:sldChg>
      <pc:sldChg chg="ord modNotesTx">
        <pc:chgData name="Bone, Samantha" userId="ed6ebaca-5162-40a0-a72c-2787d88fa5c8" providerId="ADAL" clId="{57A3116C-9761-4916-A572-E316609319B3}" dt="2024-06-13T03:02:29.660" v="2568" actId="20577"/>
        <pc:sldMkLst>
          <pc:docMk/>
          <pc:sldMk cId="4015985091" sldId="611"/>
        </pc:sldMkLst>
      </pc:sldChg>
      <pc:sldChg chg="modSp mod">
        <pc:chgData name="Bone, Samantha" userId="ed6ebaca-5162-40a0-a72c-2787d88fa5c8" providerId="ADAL" clId="{57A3116C-9761-4916-A572-E316609319B3}" dt="2024-06-13T02:49:08.102" v="1900" actId="20577"/>
        <pc:sldMkLst>
          <pc:docMk/>
          <pc:sldMk cId="3610165297" sldId="643"/>
        </pc:sldMkLst>
        <pc:spChg chg="mod">
          <ac:chgData name="Bone, Samantha" userId="ed6ebaca-5162-40a0-a72c-2787d88fa5c8" providerId="ADAL" clId="{57A3116C-9761-4916-A572-E316609319B3}" dt="2024-06-13T02:49:08.102" v="1900" actId="20577"/>
          <ac:spMkLst>
            <pc:docMk/>
            <pc:sldMk cId="3610165297" sldId="643"/>
            <ac:spMk id="7" creationId="{362E3856-F8BE-C13A-A145-7DB092202D62}"/>
          </ac:spMkLst>
        </pc:spChg>
      </pc:sldChg>
      <pc:sldChg chg="modNotesTx">
        <pc:chgData name="Bone, Samantha" userId="ed6ebaca-5162-40a0-a72c-2787d88fa5c8" providerId="ADAL" clId="{57A3116C-9761-4916-A572-E316609319B3}" dt="2024-06-13T02:38:23.586" v="1637" actId="20577"/>
        <pc:sldMkLst>
          <pc:docMk/>
          <pc:sldMk cId="3491862055" sldId="644"/>
        </pc:sldMkLst>
      </pc:sldChg>
      <pc:sldChg chg="modSp add mod">
        <pc:chgData name="Bone, Samantha" userId="ed6ebaca-5162-40a0-a72c-2787d88fa5c8" providerId="ADAL" clId="{57A3116C-9761-4916-A572-E316609319B3}" dt="2024-06-10T16:47:39.812" v="602" actId="20577"/>
        <pc:sldMkLst>
          <pc:docMk/>
          <pc:sldMk cId="3140929607" sldId="650"/>
        </pc:sldMkLst>
        <pc:spChg chg="mod">
          <ac:chgData name="Bone, Samantha" userId="ed6ebaca-5162-40a0-a72c-2787d88fa5c8" providerId="ADAL" clId="{57A3116C-9761-4916-A572-E316609319B3}" dt="2024-06-10T16:47:39.812" v="602" actId="20577"/>
          <ac:spMkLst>
            <pc:docMk/>
            <pc:sldMk cId="3140929607" sldId="650"/>
            <ac:spMk id="6" creationId="{DCD52059-5DB4-4B15-BF62-1E6F5940E27F}"/>
          </ac:spMkLst>
        </pc:spChg>
      </pc:sldChg>
      <pc:sldChg chg="modSp add mod">
        <pc:chgData name="Bone, Samantha" userId="ed6ebaca-5162-40a0-a72c-2787d88fa5c8" providerId="ADAL" clId="{57A3116C-9761-4916-A572-E316609319B3}" dt="2024-06-10T16:48:04.189" v="710" actId="20577"/>
        <pc:sldMkLst>
          <pc:docMk/>
          <pc:sldMk cId="3708084346" sldId="651"/>
        </pc:sldMkLst>
        <pc:spChg chg="mod">
          <ac:chgData name="Bone, Samantha" userId="ed6ebaca-5162-40a0-a72c-2787d88fa5c8" providerId="ADAL" clId="{57A3116C-9761-4916-A572-E316609319B3}" dt="2024-06-10T16:48:04.189" v="710" actId="20577"/>
          <ac:spMkLst>
            <pc:docMk/>
            <pc:sldMk cId="3708084346" sldId="651"/>
            <ac:spMk id="6" creationId="{DCD52059-5DB4-4B15-BF62-1E6F5940E27F}"/>
          </ac:spMkLst>
        </pc:spChg>
      </pc:sldChg>
    </pc:docChg>
  </pc:docChgLst>
  <pc:docChgLst>
    <pc:chgData name="Bone, Samantha" userId="ed6ebaca-5162-40a0-a72c-2787d88fa5c8" providerId="ADAL" clId="{4CF01BC0-43A4-462D-9FD2-A1AF40FF32F4}"/>
    <pc:docChg chg="custSel modSld">
      <pc:chgData name="Bone, Samantha" userId="ed6ebaca-5162-40a0-a72c-2787d88fa5c8" providerId="ADAL" clId="{4CF01BC0-43A4-462D-9FD2-A1AF40FF32F4}" dt="2024-09-13T15:49:01.058" v="57" actId="368"/>
      <pc:docMkLst>
        <pc:docMk/>
      </pc:docMkLst>
      <pc:sldChg chg="modNotes">
        <pc:chgData name="Bone, Samantha" userId="ed6ebaca-5162-40a0-a72c-2787d88fa5c8" providerId="ADAL" clId="{4CF01BC0-43A4-462D-9FD2-A1AF40FF32F4}" dt="2024-09-13T15:49:00.760" v="3" actId="368"/>
        <pc:sldMkLst>
          <pc:docMk/>
          <pc:sldMk cId="4037485656" sldId="334"/>
        </pc:sldMkLst>
      </pc:sldChg>
      <pc:sldChg chg="modNotes">
        <pc:chgData name="Bone, Samantha" userId="ed6ebaca-5162-40a0-a72c-2787d88fa5c8" providerId="ADAL" clId="{4CF01BC0-43A4-462D-9FD2-A1AF40FF32F4}" dt="2024-09-13T15:49:00.751" v="1" actId="368"/>
        <pc:sldMkLst>
          <pc:docMk/>
          <pc:sldMk cId="1533651141" sldId="344"/>
        </pc:sldMkLst>
      </pc:sldChg>
      <pc:sldChg chg="modNotes">
        <pc:chgData name="Bone, Samantha" userId="ed6ebaca-5162-40a0-a72c-2787d88fa5c8" providerId="ADAL" clId="{4CF01BC0-43A4-462D-9FD2-A1AF40FF32F4}" dt="2024-09-13T15:49:00.768" v="5" actId="368"/>
        <pc:sldMkLst>
          <pc:docMk/>
          <pc:sldMk cId="2547622252" sldId="471"/>
        </pc:sldMkLst>
      </pc:sldChg>
      <pc:sldChg chg="modNotes">
        <pc:chgData name="Bone, Samantha" userId="ed6ebaca-5162-40a0-a72c-2787d88fa5c8" providerId="ADAL" clId="{4CF01BC0-43A4-462D-9FD2-A1AF40FF32F4}" dt="2024-09-13T15:49:00.810" v="17" actId="368"/>
        <pc:sldMkLst>
          <pc:docMk/>
          <pc:sldMk cId="2490495265" sldId="479"/>
        </pc:sldMkLst>
      </pc:sldChg>
      <pc:sldChg chg="modNotes">
        <pc:chgData name="Bone, Samantha" userId="ed6ebaca-5162-40a0-a72c-2787d88fa5c8" providerId="ADAL" clId="{4CF01BC0-43A4-462D-9FD2-A1AF40FF32F4}" dt="2024-09-13T15:49:00.879" v="29" actId="368"/>
        <pc:sldMkLst>
          <pc:docMk/>
          <pc:sldMk cId="1506956714" sldId="505"/>
        </pc:sldMkLst>
      </pc:sldChg>
      <pc:sldChg chg="modNotes">
        <pc:chgData name="Bone, Samantha" userId="ed6ebaca-5162-40a0-a72c-2787d88fa5c8" providerId="ADAL" clId="{4CF01BC0-43A4-462D-9FD2-A1AF40FF32F4}" dt="2024-09-13T15:49:00.886" v="31" actId="368"/>
        <pc:sldMkLst>
          <pc:docMk/>
          <pc:sldMk cId="2411762685" sldId="507"/>
        </pc:sldMkLst>
      </pc:sldChg>
      <pc:sldChg chg="modNotes">
        <pc:chgData name="Bone, Samantha" userId="ed6ebaca-5162-40a0-a72c-2787d88fa5c8" providerId="ADAL" clId="{4CF01BC0-43A4-462D-9FD2-A1AF40FF32F4}" dt="2024-09-13T15:49:00.943" v="43" actId="368"/>
        <pc:sldMkLst>
          <pc:docMk/>
          <pc:sldMk cId="2907452060" sldId="531"/>
        </pc:sldMkLst>
      </pc:sldChg>
      <pc:sldChg chg="modNotes">
        <pc:chgData name="Bone, Samantha" userId="ed6ebaca-5162-40a0-a72c-2787d88fa5c8" providerId="ADAL" clId="{4CF01BC0-43A4-462D-9FD2-A1AF40FF32F4}" dt="2024-09-13T15:49:00.783" v="9" actId="368"/>
        <pc:sldMkLst>
          <pc:docMk/>
          <pc:sldMk cId="2045565685" sldId="570"/>
        </pc:sldMkLst>
      </pc:sldChg>
      <pc:sldChg chg="modNotes">
        <pc:chgData name="Bone, Samantha" userId="ed6ebaca-5162-40a0-a72c-2787d88fa5c8" providerId="ADAL" clId="{4CF01BC0-43A4-462D-9FD2-A1AF40FF32F4}" dt="2024-09-13T15:49:00.918" v="37" actId="368"/>
        <pc:sldMkLst>
          <pc:docMk/>
          <pc:sldMk cId="905275112" sldId="576"/>
        </pc:sldMkLst>
      </pc:sldChg>
      <pc:sldChg chg="modNotes">
        <pc:chgData name="Bone, Samantha" userId="ed6ebaca-5162-40a0-a72c-2787d88fa5c8" providerId="ADAL" clId="{4CF01BC0-43A4-462D-9FD2-A1AF40FF32F4}" dt="2024-09-13T15:49:01.044" v="55" actId="368"/>
        <pc:sldMkLst>
          <pc:docMk/>
          <pc:sldMk cId="2283369657" sldId="599"/>
        </pc:sldMkLst>
      </pc:sldChg>
      <pc:sldChg chg="modNotes">
        <pc:chgData name="Bone, Samantha" userId="ed6ebaca-5162-40a0-a72c-2787d88fa5c8" providerId="ADAL" clId="{4CF01BC0-43A4-462D-9FD2-A1AF40FF32F4}" dt="2024-09-13T15:49:00.904" v="33" actId="368"/>
        <pc:sldMkLst>
          <pc:docMk/>
          <pc:sldMk cId="60326290" sldId="602"/>
        </pc:sldMkLst>
      </pc:sldChg>
      <pc:sldChg chg="modNotes">
        <pc:chgData name="Bone, Samantha" userId="ed6ebaca-5162-40a0-a72c-2787d88fa5c8" providerId="ADAL" clId="{4CF01BC0-43A4-462D-9FD2-A1AF40FF32F4}" dt="2024-09-13T15:49:00.839" v="21" actId="368"/>
        <pc:sldMkLst>
          <pc:docMk/>
          <pc:sldMk cId="446139602" sldId="605"/>
        </pc:sldMkLst>
      </pc:sldChg>
      <pc:sldChg chg="modNotes">
        <pc:chgData name="Bone, Samantha" userId="ed6ebaca-5162-40a0-a72c-2787d88fa5c8" providerId="ADAL" clId="{4CF01BC0-43A4-462D-9FD2-A1AF40FF32F4}" dt="2024-09-13T15:49:00.790" v="11" actId="368"/>
        <pc:sldMkLst>
          <pc:docMk/>
          <pc:sldMk cId="1015583227" sldId="606"/>
        </pc:sldMkLst>
      </pc:sldChg>
      <pc:sldChg chg="modNotes">
        <pc:chgData name="Bone, Samantha" userId="ed6ebaca-5162-40a0-a72c-2787d88fa5c8" providerId="ADAL" clId="{4CF01BC0-43A4-462D-9FD2-A1AF40FF32F4}" dt="2024-09-13T15:49:00.911" v="35" actId="368"/>
        <pc:sldMkLst>
          <pc:docMk/>
          <pc:sldMk cId="2451250281" sldId="608"/>
        </pc:sldMkLst>
      </pc:sldChg>
      <pc:sldChg chg="modNotes">
        <pc:chgData name="Bone, Samantha" userId="ed6ebaca-5162-40a0-a72c-2787d88fa5c8" providerId="ADAL" clId="{4CF01BC0-43A4-462D-9FD2-A1AF40FF32F4}" dt="2024-09-13T15:49:00.950" v="45" actId="368"/>
        <pc:sldMkLst>
          <pc:docMk/>
          <pc:sldMk cId="1683496282" sldId="609"/>
        </pc:sldMkLst>
      </pc:sldChg>
      <pc:sldChg chg="modNotes">
        <pc:chgData name="Bone, Samantha" userId="ed6ebaca-5162-40a0-a72c-2787d88fa5c8" providerId="ADAL" clId="{4CF01BC0-43A4-462D-9FD2-A1AF40FF32F4}" dt="2024-09-13T15:49:00.973" v="51" actId="368"/>
        <pc:sldMkLst>
          <pc:docMk/>
          <pc:sldMk cId="3656769803" sldId="610"/>
        </pc:sldMkLst>
      </pc:sldChg>
      <pc:sldChg chg="modNotes">
        <pc:chgData name="Bone, Samantha" userId="ed6ebaca-5162-40a0-a72c-2787d88fa5c8" providerId="ADAL" clId="{4CF01BC0-43A4-462D-9FD2-A1AF40FF32F4}" dt="2024-09-13T15:49:00.928" v="39" actId="368"/>
        <pc:sldMkLst>
          <pc:docMk/>
          <pc:sldMk cId="4015985091" sldId="611"/>
        </pc:sldMkLst>
      </pc:sldChg>
      <pc:sldChg chg="modNotes">
        <pc:chgData name="Bone, Samantha" userId="ed6ebaca-5162-40a0-a72c-2787d88fa5c8" providerId="ADAL" clId="{4CF01BC0-43A4-462D-9FD2-A1AF40FF32F4}" dt="2024-09-13T15:49:00.846" v="23" actId="368"/>
        <pc:sldMkLst>
          <pc:docMk/>
          <pc:sldMk cId="140785649" sldId="640"/>
        </pc:sldMkLst>
      </pc:sldChg>
      <pc:sldChg chg="modNotes">
        <pc:chgData name="Bone, Samantha" userId="ed6ebaca-5162-40a0-a72c-2787d88fa5c8" providerId="ADAL" clId="{4CF01BC0-43A4-462D-9FD2-A1AF40FF32F4}" dt="2024-09-13T15:49:00.863" v="25" actId="368"/>
        <pc:sldMkLst>
          <pc:docMk/>
          <pc:sldMk cId="2535183157" sldId="641"/>
        </pc:sldMkLst>
      </pc:sldChg>
      <pc:sldChg chg="modNotes">
        <pc:chgData name="Bone, Samantha" userId="ed6ebaca-5162-40a0-a72c-2787d88fa5c8" providerId="ADAL" clId="{4CF01BC0-43A4-462D-9FD2-A1AF40FF32F4}" dt="2024-09-13T15:49:00.830" v="19" actId="368"/>
        <pc:sldMkLst>
          <pc:docMk/>
          <pc:sldMk cId="3491862055" sldId="644"/>
        </pc:sldMkLst>
      </pc:sldChg>
      <pc:sldChg chg="modNotes">
        <pc:chgData name="Bone, Samantha" userId="ed6ebaca-5162-40a0-a72c-2787d88fa5c8" providerId="ADAL" clId="{4CF01BC0-43A4-462D-9FD2-A1AF40FF32F4}" dt="2024-09-13T15:49:00.936" v="41" actId="368"/>
        <pc:sldMkLst>
          <pc:docMk/>
          <pc:sldMk cId="4261659755" sldId="648"/>
        </pc:sldMkLst>
      </pc:sldChg>
      <pc:sldChg chg="modNotes">
        <pc:chgData name="Bone, Samantha" userId="ed6ebaca-5162-40a0-a72c-2787d88fa5c8" providerId="ADAL" clId="{4CF01BC0-43A4-462D-9FD2-A1AF40FF32F4}" dt="2024-09-13T15:49:00.957" v="47" actId="368"/>
        <pc:sldMkLst>
          <pc:docMk/>
          <pc:sldMk cId="1067550258" sldId="652"/>
        </pc:sldMkLst>
      </pc:sldChg>
      <pc:sldChg chg="modNotes">
        <pc:chgData name="Bone, Samantha" userId="ed6ebaca-5162-40a0-a72c-2787d88fa5c8" providerId="ADAL" clId="{4CF01BC0-43A4-462D-9FD2-A1AF40FF32F4}" dt="2024-09-13T15:49:00.966" v="49" actId="368"/>
        <pc:sldMkLst>
          <pc:docMk/>
          <pc:sldMk cId="2839841691" sldId="653"/>
        </pc:sldMkLst>
      </pc:sldChg>
      <pc:sldChg chg="modNotes">
        <pc:chgData name="Bone, Samantha" userId="ed6ebaca-5162-40a0-a72c-2787d88fa5c8" providerId="ADAL" clId="{4CF01BC0-43A4-462D-9FD2-A1AF40FF32F4}" dt="2024-09-13T15:49:00.803" v="15" actId="368"/>
        <pc:sldMkLst>
          <pc:docMk/>
          <pc:sldMk cId="2452560671" sldId="654"/>
        </pc:sldMkLst>
      </pc:sldChg>
      <pc:sldChg chg="modNotes">
        <pc:chgData name="Bone, Samantha" userId="ed6ebaca-5162-40a0-a72c-2787d88fa5c8" providerId="ADAL" clId="{4CF01BC0-43A4-462D-9FD2-A1AF40FF32F4}" dt="2024-09-13T15:49:00.775" v="7" actId="368"/>
        <pc:sldMkLst>
          <pc:docMk/>
          <pc:sldMk cId="2576437295" sldId="655"/>
        </pc:sldMkLst>
      </pc:sldChg>
      <pc:sldChg chg="modNotes">
        <pc:chgData name="Bone, Samantha" userId="ed6ebaca-5162-40a0-a72c-2787d88fa5c8" providerId="ADAL" clId="{4CF01BC0-43A4-462D-9FD2-A1AF40FF32F4}" dt="2024-09-13T15:49:00.871" v="27" actId="368"/>
        <pc:sldMkLst>
          <pc:docMk/>
          <pc:sldMk cId="3342046817" sldId="657"/>
        </pc:sldMkLst>
      </pc:sldChg>
      <pc:sldChg chg="modNotes">
        <pc:chgData name="Bone, Samantha" userId="ed6ebaca-5162-40a0-a72c-2787d88fa5c8" providerId="ADAL" clId="{4CF01BC0-43A4-462D-9FD2-A1AF40FF32F4}" dt="2024-09-13T15:49:00.990" v="53" actId="368"/>
        <pc:sldMkLst>
          <pc:docMk/>
          <pc:sldMk cId="4021843436" sldId="660"/>
        </pc:sldMkLst>
      </pc:sldChg>
      <pc:sldChg chg="modNotes">
        <pc:chgData name="Bone, Samantha" userId="ed6ebaca-5162-40a0-a72c-2787d88fa5c8" providerId="ADAL" clId="{4CF01BC0-43A4-462D-9FD2-A1AF40FF32F4}" dt="2024-09-13T15:49:00.797" v="13" actId="368"/>
        <pc:sldMkLst>
          <pc:docMk/>
          <pc:sldMk cId="1322130639" sldId="666"/>
        </pc:sldMkLst>
      </pc:sldChg>
      <pc:sldChg chg="modNotes">
        <pc:chgData name="Bone, Samantha" userId="ed6ebaca-5162-40a0-a72c-2787d88fa5c8" providerId="ADAL" clId="{4CF01BC0-43A4-462D-9FD2-A1AF40FF32F4}" dt="2024-09-13T15:49:01.058" v="57" actId="368"/>
        <pc:sldMkLst>
          <pc:docMk/>
          <pc:sldMk cId="3078140676" sldId="667"/>
        </pc:sldMkLst>
      </pc:sldChg>
    </pc:docChg>
  </pc:docChgLst>
  <pc:docChgLst>
    <pc:chgData name="Bone, Samantha" userId="ed6ebaca-5162-40a0-a72c-2787d88fa5c8" providerId="ADAL" clId="{D186DD58-4D22-4DA2-9F49-DC65C959A3D5}"/>
    <pc:docChg chg="undo redo custSel addSld delSld modSld sldOrd">
      <pc:chgData name="Bone, Samantha" userId="ed6ebaca-5162-40a0-a72c-2787d88fa5c8" providerId="ADAL" clId="{D186DD58-4D22-4DA2-9F49-DC65C959A3D5}" dt="2024-08-15T15:40:16.468" v="5325" actId="20577"/>
      <pc:docMkLst>
        <pc:docMk/>
      </pc:docMkLst>
      <pc:sldChg chg="modSp mod ord modShow">
        <pc:chgData name="Bone, Samantha" userId="ed6ebaca-5162-40a0-a72c-2787d88fa5c8" providerId="ADAL" clId="{D186DD58-4D22-4DA2-9F49-DC65C959A3D5}" dt="2024-08-12T14:43:18.886" v="3998" actId="1035"/>
        <pc:sldMkLst>
          <pc:docMk/>
          <pc:sldMk cId="1228411575" sldId="281"/>
        </pc:sldMkLst>
        <pc:spChg chg="mod">
          <ac:chgData name="Bone, Samantha" userId="ed6ebaca-5162-40a0-a72c-2787d88fa5c8" providerId="ADAL" clId="{D186DD58-4D22-4DA2-9F49-DC65C959A3D5}" dt="2024-08-12T14:43:18.886" v="3998" actId="1035"/>
          <ac:spMkLst>
            <pc:docMk/>
            <pc:sldMk cId="1228411575" sldId="281"/>
            <ac:spMk id="35" creationId="{A502B08A-8F6A-2B4D-3784-6093F25CC8DE}"/>
          </ac:spMkLst>
        </pc:spChg>
      </pc:sldChg>
      <pc:sldChg chg="ord">
        <pc:chgData name="Bone, Samantha" userId="ed6ebaca-5162-40a0-a72c-2787d88fa5c8" providerId="ADAL" clId="{D186DD58-4D22-4DA2-9F49-DC65C959A3D5}" dt="2024-08-11T20:23:15.195" v="2429"/>
        <pc:sldMkLst>
          <pc:docMk/>
          <pc:sldMk cId="473964603" sldId="283"/>
        </pc:sldMkLst>
      </pc:sldChg>
      <pc:sldChg chg="mod ord modShow">
        <pc:chgData name="Bone, Samantha" userId="ed6ebaca-5162-40a0-a72c-2787d88fa5c8" providerId="ADAL" clId="{D186DD58-4D22-4DA2-9F49-DC65C959A3D5}" dt="2024-08-11T20:23:15.195" v="2429"/>
        <pc:sldMkLst>
          <pc:docMk/>
          <pc:sldMk cId="15896909" sldId="290"/>
        </pc:sldMkLst>
      </pc:sldChg>
      <pc:sldChg chg="modSp mod ord">
        <pc:chgData name="Bone, Samantha" userId="ed6ebaca-5162-40a0-a72c-2787d88fa5c8" providerId="ADAL" clId="{D186DD58-4D22-4DA2-9F49-DC65C959A3D5}" dt="2024-08-12T14:16:33.257" v="2923" actId="20577"/>
        <pc:sldMkLst>
          <pc:docMk/>
          <pc:sldMk cId="3148768261" sldId="291"/>
        </pc:sldMkLst>
        <pc:graphicFrameChg chg="modGraphic">
          <ac:chgData name="Bone, Samantha" userId="ed6ebaca-5162-40a0-a72c-2787d88fa5c8" providerId="ADAL" clId="{D186DD58-4D22-4DA2-9F49-DC65C959A3D5}" dt="2024-08-12T14:16:33.257" v="2923" actId="20577"/>
          <ac:graphicFrameMkLst>
            <pc:docMk/>
            <pc:sldMk cId="3148768261" sldId="291"/>
            <ac:graphicFrameMk id="6" creationId="{3CE2BB7F-8644-74D0-E280-8400C5D61C48}"/>
          </ac:graphicFrameMkLst>
        </pc:graphicFrameChg>
      </pc:sldChg>
      <pc:sldChg chg="mod ord modShow">
        <pc:chgData name="Bone, Samantha" userId="ed6ebaca-5162-40a0-a72c-2787d88fa5c8" providerId="ADAL" clId="{D186DD58-4D22-4DA2-9F49-DC65C959A3D5}" dt="2024-08-11T20:28:40.811" v="2526" actId="729"/>
        <pc:sldMkLst>
          <pc:docMk/>
          <pc:sldMk cId="457343007" sldId="296"/>
        </pc:sldMkLst>
      </pc:sldChg>
      <pc:sldChg chg="add setBg">
        <pc:chgData name="Bone, Samantha" userId="ed6ebaca-5162-40a0-a72c-2787d88fa5c8" providerId="ADAL" clId="{D186DD58-4D22-4DA2-9F49-DC65C959A3D5}" dt="2024-08-12T14:42:28.234" v="3987"/>
        <pc:sldMkLst>
          <pc:docMk/>
          <pc:sldMk cId="2798546128" sldId="298"/>
        </pc:sldMkLst>
      </pc:sldChg>
      <pc:sldChg chg="delSp mod ord modShow">
        <pc:chgData name="Bone, Samantha" userId="ed6ebaca-5162-40a0-a72c-2787d88fa5c8" providerId="ADAL" clId="{D186DD58-4D22-4DA2-9F49-DC65C959A3D5}" dt="2024-08-12T14:17:36.003" v="2924" actId="729"/>
        <pc:sldMkLst>
          <pc:docMk/>
          <pc:sldMk cId="325108511" sldId="301"/>
        </pc:sldMkLst>
        <pc:spChg chg="del">
          <ac:chgData name="Bone, Samantha" userId="ed6ebaca-5162-40a0-a72c-2787d88fa5c8" providerId="ADAL" clId="{D186DD58-4D22-4DA2-9F49-DC65C959A3D5}" dt="2024-08-07T18:56:33.730" v="833" actId="478"/>
          <ac:spMkLst>
            <pc:docMk/>
            <pc:sldMk cId="325108511" sldId="301"/>
            <ac:spMk id="3" creationId="{5074F8D4-DA62-BFE1-CAAD-AB55018ED5A9}"/>
          </ac:spMkLst>
        </pc:spChg>
      </pc:sldChg>
      <pc:sldChg chg="mod ord modShow">
        <pc:chgData name="Bone, Samantha" userId="ed6ebaca-5162-40a0-a72c-2787d88fa5c8" providerId="ADAL" clId="{D186DD58-4D22-4DA2-9F49-DC65C959A3D5}" dt="2024-08-12T14:18:18.109" v="2926" actId="729"/>
        <pc:sldMkLst>
          <pc:docMk/>
          <pc:sldMk cId="1268144656" sldId="319"/>
        </pc:sldMkLst>
      </pc:sldChg>
      <pc:sldChg chg="ord">
        <pc:chgData name="Bone, Samantha" userId="ed6ebaca-5162-40a0-a72c-2787d88fa5c8" providerId="ADAL" clId="{D186DD58-4D22-4DA2-9F49-DC65C959A3D5}" dt="2024-08-11T20:23:15.195" v="2429"/>
        <pc:sldMkLst>
          <pc:docMk/>
          <pc:sldMk cId="310823868" sldId="323"/>
        </pc:sldMkLst>
      </pc:sldChg>
      <pc:sldChg chg="modSp mod ord">
        <pc:chgData name="Bone, Samantha" userId="ed6ebaca-5162-40a0-a72c-2787d88fa5c8" providerId="ADAL" clId="{D186DD58-4D22-4DA2-9F49-DC65C959A3D5}" dt="2024-08-11T20:23:15.195" v="2429"/>
        <pc:sldMkLst>
          <pc:docMk/>
          <pc:sldMk cId="3562695843" sldId="325"/>
        </pc:sldMkLst>
        <pc:spChg chg="mod">
          <ac:chgData name="Bone, Samantha" userId="ed6ebaca-5162-40a0-a72c-2787d88fa5c8" providerId="ADAL" clId="{D186DD58-4D22-4DA2-9F49-DC65C959A3D5}" dt="2024-08-07T18:45:37.106" v="671" actId="1035"/>
          <ac:spMkLst>
            <pc:docMk/>
            <pc:sldMk cId="3562695843" sldId="325"/>
            <ac:spMk id="4" creationId="{92F7B1D1-A991-0050-9B10-E29CEF635086}"/>
          </ac:spMkLst>
        </pc:spChg>
      </pc:sldChg>
      <pc:sldChg chg="addSp delSp modSp add mod modNotesTx">
        <pc:chgData name="Bone, Samantha" userId="ed6ebaca-5162-40a0-a72c-2787d88fa5c8" providerId="ADAL" clId="{D186DD58-4D22-4DA2-9F49-DC65C959A3D5}" dt="2024-08-15T15:34:27.565" v="5314" actId="20577"/>
        <pc:sldMkLst>
          <pc:docMk/>
          <pc:sldMk cId="4037485656" sldId="334"/>
        </pc:sldMkLst>
        <pc:spChg chg="mod">
          <ac:chgData name="Bone, Samantha" userId="ed6ebaca-5162-40a0-a72c-2787d88fa5c8" providerId="ADAL" clId="{D186DD58-4D22-4DA2-9F49-DC65C959A3D5}" dt="2024-08-15T00:20:24.238" v="4355" actId="20577"/>
          <ac:spMkLst>
            <pc:docMk/>
            <pc:sldMk cId="4037485656" sldId="334"/>
            <ac:spMk id="12" creationId="{3E4B1FE6-3C13-BE5E-7B4E-7CDEFB02F99D}"/>
          </ac:spMkLst>
        </pc:spChg>
        <pc:spChg chg="mod">
          <ac:chgData name="Bone, Samantha" userId="ed6ebaca-5162-40a0-a72c-2787d88fa5c8" providerId="ADAL" clId="{D186DD58-4D22-4DA2-9F49-DC65C959A3D5}" dt="2024-08-15T00:20:20.934" v="4354" actId="20577"/>
          <ac:spMkLst>
            <pc:docMk/>
            <pc:sldMk cId="4037485656" sldId="334"/>
            <ac:spMk id="21" creationId="{0429FB30-6EA3-4B29-852B-B62F660E5712}"/>
          </ac:spMkLst>
        </pc:spChg>
        <pc:picChg chg="mod">
          <ac:chgData name="Bone, Samantha" userId="ed6ebaca-5162-40a0-a72c-2787d88fa5c8" providerId="ADAL" clId="{D186DD58-4D22-4DA2-9F49-DC65C959A3D5}" dt="2024-08-15T00:19:08.893" v="4328" actId="14100"/>
          <ac:picMkLst>
            <pc:docMk/>
            <pc:sldMk cId="4037485656" sldId="334"/>
            <ac:picMk id="3" creationId="{ECA664C0-B61E-C790-9C8F-2706905A799A}"/>
          </ac:picMkLst>
        </pc:picChg>
        <pc:picChg chg="add mod">
          <ac:chgData name="Bone, Samantha" userId="ed6ebaca-5162-40a0-a72c-2787d88fa5c8" providerId="ADAL" clId="{D186DD58-4D22-4DA2-9F49-DC65C959A3D5}" dt="2024-08-15T00:19:48.351" v="4343" actId="1076"/>
          <ac:picMkLst>
            <pc:docMk/>
            <pc:sldMk cId="4037485656" sldId="334"/>
            <ac:picMk id="5" creationId="{0428568B-531D-0065-DF6D-E7E42B38183F}"/>
          </ac:picMkLst>
        </pc:picChg>
        <pc:picChg chg="add mod">
          <ac:chgData name="Bone, Samantha" userId="ed6ebaca-5162-40a0-a72c-2787d88fa5c8" providerId="ADAL" clId="{D186DD58-4D22-4DA2-9F49-DC65C959A3D5}" dt="2024-08-15T00:19:36.487" v="4339" actId="1076"/>
          <ac:picMkLst>
            <pc:docMk/>
            <pc:sldMk cId="4037485656" sldId="334"/>
            <ac:picMk id="7" creationId="{603EE9BE-8852-BC93-0B50-0FABC4BA4D9A}"/>
          </ac:picMkLst>
        </pc:picChg>
        <pc:picChg chg="add del mod">
          <ac:chgData name="Bone, Samantha" userId="ed6ebaca-5162-40a0-a72c-2787d88fa5c8" providerId="ADAL" clId="{D186DD58-4D22-4DA2-9F49-DC65C959A3D5}" dt="2024-08-15T00:19:52.417" v="4346" actId="478"/>
          <ac:picMkLst>
            <pc:docMk/>
            <pc:sldMk cId="4037485656" sldId="334"/>
            <ac:picMk id="9" creationId="{DB7AA8EF-8F38-7629-DAC3-52443C979FD1}"/>
          </ac:picMkLst>
        </pc:picChg>
        <pc:picChg chg="add mod">
          <ac:chgData name="Bone, Samantha" userId="ed6ebaca-5162-40a0-a72c-2787d88fa5c8" providerId="ADAL" clId="{D186DD58-4D22-4DA2-9F49-DC65C959A3D5}" dt="2024-08-15T00:19:54.987" v="4348" actId="1076"/>
          <ac:picMkLst>
            <pc:docMk/>
            <pc:sldMk cId="4037485656" sldId="334"/>
            <ac:picMk id="10" creationId="{8A8A9FA9-7C64-2560-42B8-89B61177C191}"/>
          </ac:picMkLst>
        </pc:picChg>
        <pc:picChg chg="add mod">
          <ac:chgData name="Bone, Samantha" userId="ed6ebaca-5162-40a0-a72c-2787d88fa5c8" providerId="ADAL" clId="{D186DD58-4D22-4DA2-9F49-DC65C959A3D5}" dt="2024-08-15T00:20:00.283" v="4350" actId="1076"/>
          <ac:picMkLst>
            <pc:docMk/>
            <pc:sldMk cId="4037485656" sldId="334"/>
            <ac:picMk id="11" creationId="{170C320E-BFC0-0F24-013C-C3BD1C45B917}"/>
          </ac:picMkLst>
        </pc:picChg>
        <pc:picChg chg="del">
          <ac:chgData name="Bone, Samantha" userId="ed6ebaca-5162-40a0-a72c-2787d88fa5c8" providerId="ADAL" clId="{D186DD58-4D22-4DA2-9F49-DC65C959A3D5}" dt="2024-08-07T17:44:47.867" v="48" actId="478"/>
          <ac:picMkLst>
            <pc:docMk/>
            <pc:sldMk cId="4037485656" sldId="334"/>
            <ac:picMk id="13" creationId="{1B3B7158-8094-AD8B-943A-17DC5EDF3EC4}"/>
          </ac:picMkLst>
        </pc:picChg>
        <pc:picChg chg="add mod">
          <ac:chgData name="Bone, Samantha" userId="ed6ebaca-5162-40a0-a72c-2787d88fa5c8" providerId="ADAL" clId="{D186DD58-4D22-4DA2-9F49-DC65C959A3D5}" dt="2024-08-15T00:35:50.966" v="4558"/>
          <ac:picMkLst>
            <pc:docMk/>
            <pc:sldMk cId="4037485656" sldId="334"/>
            <ac:picMk id="13" creationId="{B1375CB8-E481-7C41-AB81-8958254B298B}"/>
          </ac:picMkLst>
        </pc:picChg>
        <pc:picChg chg="add mod">
          <ac:chgData name="Bone, Samantha" userId="ed6ebaca-5162-40a0-a72c-2787d88fa5c8" providerId="ADAL" clId="{D186DD58-4D22-4DA2-9F49-DC65C959A3D5}" dt="2024-08-15T00:36:09.630" v="4561"/>
          <ac:picMkLst>
            <pc:docMk/>
            <pc:sldMk cId="4037485656" sldId="334"/>
            <ac:picMk id="14" creationId="{AE259A4E-D404-F578-32C9-871ED1FE9F68}"/>
          </ac:picMkLst>
        </pc:picChg>
        <pc:picChg chg="mod">
          <ac:chgData name="Bone, Samantha" userId="ed6ebaca-5162-40a0-a72c-2787d88fa5c8" providerId="ADAL" clId="{D186DD58-4D22-4DA2-9F49-DC65C959A3D5}" dt="2024-08-15T00:19:05.777" v="4327" actId="14100"/>
          <ac:picMkLst>
            <pc:docMk/>
            <pc:sldMk cId="4037485656" sldId="334"/>
            <ac:picMk id="20" creationId="{D69D7120-4979-F4B2-31B7-DE7D7F0B82F1}"/>
          </ac:picMkLst>
        </pc:picChg>
        <pc:picChg chg="del">
          <ac:chgData name="Bone, Samantha" userId="ed6ebaca-5162-40a0-a72c-2787d88fa5c8" providerId="ADAL" clId="{D186DD58-4D22-4DA2-9F49-DC65C959A3D5}" dt="2024-08-07T17:44:45.810" v="47" actId="478"/>
          <ac:picMkLst>
            <pc:docMk/>
            <pc:sldMk cId="4037485656" sldId="334"/>
            <ac:picMk id="23" creationId="{D2DA1B69-3B13-D07D-DC9E-AFE789E1105B}"/>
          </ac:picMkLst>
        </pc:picChg>
      </pc:sldChg>
      <pc:sldChg chg="modSp mod modNotesTx">
        <pc:chgData name="Bone, Samantha" userId="ed6ebaca-5162-40a0-a72c-2787d88fa5c8" providerId="ADAL" clId="{D186DD58-4D22-4DA2-9F49-DC65C959A3D5}" dt="2024-08-15T15:29:48.147" v="4872" actId="20577"/>
        <pc:sldMkLst>
          <pc:docMk/>
          <pc:sldMk cId="1533651141" sldId="344"/>
        </pc:sldMkLst>
        <pc:spChg chg="mod">
          <ac:chgData name="Bone, Samantha" userId="ed6ebaca-5162-40a0-a72c-2787d88fa5c8" providerId="ADAL" clId="{D186DD58-4D22-4DA2-9F49-DC65C959A3D5}" dt="2024-08-07T18:57:04.676" v="835" actId="1076"/>
          <ac:spMkLst>
            <pc:docMk/>
            <pc:sldMk cId="1533651141" sldId="344"/>
            <ac:spMk id="4" creationId="{BCD09DFC-1397-49A2-986A-3FCDCB9B2526}"/>
          </ac:spMkLst>
        </pc:spChg>
        <pc:spChg chg="mod">
          <ac:chgData name="Bone, Samantha" userId="ed6ebaca-5162-40a0-a72c-2787d88fa5c8" providerId="ADAL" clId="{D186DD58-4D22-4DA2-9F49-DC65C959A3D5}" dt="2024-08-07T17:46:52.236" v="81" actId="20577"/>
          <ac:spMkLst>
            <pc:docMk/>
            <pc:sldMk cId="1533651141" sldId="344"/>
            <ac:spMk id="6" creationId="{26D59EB1-241D-4094-9D31-E0046A29F4CC}"/>
          </ac:spMkLst>
        </pc:spChg>
      </pc:sldChg>
      <pc:sldChg chg="addSp delSp modSp add mod modNotesTx">
        <pc:chgData name="Bone, Samantha" userId="ed6ebaca-5162-40a0-a72c-2787d88fa5c8" providerId="ADAL" clId="{D186DD58-4D22-4DA2-9F49-DC65C959A3D5}" dt="2024-08-15T15:36:12.758" v="5319" actId="20577"/>
        <pc:sldMkLst>
          <pc:docMk/>
          <pc:sldMk cId="2547622252" sldId="471"/>
        </pc:sldMkLst>
        <pc:spChg chg="del mod">
          <ac:chgData name="Bone, Samantha" userId="ed6ebaca-5162-40a0-a72c-2787d88fa5c8" providerId="ADAL" clId="{D186DD58-4D22-4DA2-9F49-DC65C959A3D5}" dt="2024-08-11T20:30:26.194" v="2550"/>
          <ac:spMkLst>
            <pc:docMk/>
            <pc:sldMk cId="2547622252" sldId="471"/>
            <ac:spMk id="7" creationId="{4C3D2131-9713-F3D7-7DF3-48EAD6EDF9B5}"/>
          </ac:spMkLst>
        </pc:spChg>
        <pc:spChg chg="mod">
          <ac:chgData name="Bone, Samantha" userId="ed6ebaca-5162-40a0-a72c-2787d88fa5c8" providerId="ADAL" clId="{D186DD58-4D22-4DA2-9F49-DC65C959A3D5}" dt="2024-08-11T20:30:17.473" v="2546" actId="20577"/>
          <ac:spMkLst>
            <pc:docMk/>
            <pc:sldMk cId="2547622252" sldId="471"/>
            <ac:spMk id="8" creationId="{E87E592B-5B43-6448-E0C9-79EC08094C24}"/>
          </ac:spMkLst>
        </pc:spChg>
        <pc:grpChg chg="mod">
          <ac:chgData name="Bone, Samantha" userId="ed6ebaca-5162-40a0-a72c-2787d88fa5c8" providerId="ADAL" clId="{D186DD58-4D22-4DA2-9F49-DC65C959A3D5}" dt="2024-08-11T20:30:24" v="2548" actId="14100"/>
          <ac:grpSpMkLst>
            <pc:docMk/>
            <pc:sldMk cId="2547622252" sldId="471"/>
            <ac:grpSpMk id="2" creationId="{707C7C6E-30DA-4FF1-F1A9-F871D7CCBE5C}"/>
          </ac:grpSpMkLst>
        </pc:grpChg>
        <pc:picChg chg="add mod">
          <ac:chgData name="Bone, Samantha" userId="ed6ebaca-5162-40a0-a72c-2787d88fa5c8" providerId="ADAL" clId="{D186DD58-4D22-4DA2-9F49-DC65C959A3D5}" dt="2024-08-15T00:33:01.358" v="4549" actId="1076"/>
          <ac:picMkLst>
            <pc:docMk/>
            <pc:sldMk cId="2547622252" sldId="471"/>
            <ac:picMk id="9" creationId="{C3E199D7-1117-462F-6BB5-7F70E462A6BA}"/>
          </ac:picMkLst>
        </pc:picChg>
        <pc:picChg chg="add mod">
          <ac:chgData name="Bone, Samantha" userId="ed6ebaca-5162-40a0-a72c-2787d88fa5c8" providerId="ADAL" clId="{D186DD58-4D22-4DA2-9F49-DC65C959A3D5}" dt="2024-08-15T00:35:44.427" v="4557"/>
          <ac:picMkLst>
            <pc:docMk/>
            <pc:sldMk cId="2547622252" sldId="471"/>
            <ac:picMk id="14" creationId="{CDA4C879-7D39-D257-FFDB-2D091E1E5202}"/>
          </ac:picMkLst>
        </pc:picChg>
        <pc:picChg chg="add mod">
          <ac:chgData name="Bone, Samantha" userId="ed6ebaca-5162-40a0-a72c-2787d88fa5c8" providerId="ADAL" clId="{D186DD58-4D22-4DA2-9F49-DC65C959A3D5}" dt="2024-08-15T00:36:06.643" v="4560"/>
          <ac:picMkLst>
            <pc:docMk/>
            <pc:sldMk cId="2547622252" sldId="471"/>
            <ac:picMk id="16" creationId="{D5048A89-9D4D-40C0-3DEE-640901985DA3}"/>
          </ac:picMkLst>
        </pc:picChg>
      </pc:sldChg>
      <pc:sldChg chg="modSp modNotesTx">
        <pc:chgData name="Bone, Samantha" userId="ed6ebaca-5162-40a0-a72c-2787d88fa5c8" providerId="ADAL" clId="{D186DD58-4D22-4DA2-9F49-DC65C959A3D5}" dt="2024-08-07T18:57:32.116" v="905" actId="20577"/>
        <pc:sldMkLst>
          <pc:docMk/>
          <pc:sldMk cId="2490495265" sldId="479"/>
        </pc:sldMkLst>
        <pc:graphicFrameChg chg="mod">
          <ac:chgData name="Bone, Samantha" userId="ed6ebaca-5162-40a0-a72c-2787d88fa5c8" providerId="ADAL" clId="{D186DD58-4D22-4DA2-9F49-DC65C959A3D5}" dt="2024-08-07T18:08:34.193" v="374" actId="20577"/>
          <ac:graphicFrameMkLst>
            <pc:docMk/>
            <pc:sldMk cId="2490495265" sldId="479"/>
            <ac:graphicFrameMk id="8" creationId="{DC58F4D7-5D2A-463A-9929-21470B54B571}"/>
          </ac:graphicFrameMkLst>
        </pc:graphicFrameChg>
      </pc:sldChg>
      <pc:sldChg chg="modNotesTx">
        <pc:chgData name="Bone, Samantha" userId="ed6ebaca-5162-40a0-a72c-2787d88fa5c8" providerId="ADAL" clId="{D186DD58-4D22-4DA2-9F49-DC65C959A3D5}" dt="2024-08-12T14:21:08.572" v="3432" actId="20577"/>
        <pc:sldMkLst>
          <pc:docMk/>
          <pc:sldMk cId="1506956714" sldId="505"/>
        </pc:sldMkLst>
      </pc:sldChg>
      <pc:sldChg chg="modNotesTx">
        <pc:chgData name="Bone, Samantha" userId="ed6ebaca-5162-40a0-a72c-2787d88fa5c8" providerId="ADAL" clId="{D186DD58-4D22-4DA2-9F49-DC65C959A3D5}" dt="2024-08-07T18:58:17.288" v="957" actId="20577"/>
        <pc:sldMkLst>
          <pc:docMk/>
          <pc:sldMk cId="2411762685" sldId="507"/>
        </pc:sldMkLst>
      </pc:sldChg>
      <pc:sldChg chg="ord modNotesTx">
        <pc:chgData name="Bone, Samantha" userId="ed6ebaca-5162-40a0-a72c-2787d88fa5c8" providerId="ADAL" clId="{D186DD58-4D22-4DA2-9F49-DC65C959A3D5}" dt="2024-08-11T20:16:15.171" v="2339" actId="20577"/>
        <pc:sldMkLst>
          <pc:docMk/>
          <pc:sldMk cId="2907452060" sldId="531"/>
        </pc:sldMkLst>
      </pc:sldChg>
      <pc:sldChg chg="addSp delSp modSp mod modNotesTx">
        <pc:chgData name="Bone, Samantha" userId="ed6ebaca-5162-40a0-a72c-2787d88fa5c8" providerId="ADAL" clId="{D186DD58-4D22-4DA2-9F49-DC65C959A3D5}" dt="2024-08-11T20:33:05.037" v="2577" actId="207"/>
        <pc:sldMkLst>
          <pc:docMk/>
          <pc:sldMk cId="2045565685" sldId="570"/>
        </pc:sldMkLst>
        <pc:spChg chg="add mod">
          <ac:chgData name="Bone, Samantha" userId="ed6ebaca-5162-40a0-a72c-2787d88fa5c8" providerId="ADAL" clId="{D186DD58-4D22-4DA2-9F49-DC65C959A3D5}" dt="2024-08-11T20:33:05.037" v="2577" actId="207"/>
          <ac:spMkLst>
            <pc:docMk/>
            <pc:sldMk cId="2045565685" sldId="570"/>
            <ac:spMk id="8" creationId="{9A5C9E64-CD66-6F21-A05E-FC1A0ECBF6D4}"/>
          </ac:spMkLst>
        </pc:spChg>
        <pc:spChg chg="del mod">
          <ac:chgData name="Bone, Samantha" userId="ed6ebaca-5162-40a0-a72c-2787d88fa5c8" providerId="ADAL" clId="{D186DD58-4D22-4DA2-9F49-DC65C959A3D5}" dt="2024-08-11T20:31:32.884" v="2561"/>
          <ac:spMkLst>
            <pc:docMk/>
            <pc:sldMk cId="2045565685" sldId="570"/>
            <ac:spMk id="9" creationId="{B70F4412-0F5B-AFBC-64EA-CC80E1BF3E17}"/>
          </ac:spMkLst>
        </pc:spChg>
        <pc:picChg chg="mod">
          <ac:chgData name="Bone, Samantha" userId="ed6ebaca-5162-40a0-a72c-2787d88fa5c8" providerId="ADAL" clId="{D186DD58-4D22-4DA2-9F49-DC65C959A3D5}" dt="2024-08-11T20:32:20.374" v="2571" actId="1076"/>
          <ac:picMkLst>
            <pc:docMk/>
            <pc:sldMk cId="2045565685" sldId="570"/>
            <ac:picMk id="3" creationId="{E367AFB0-CFAD-E06A-A698-8A438C71DFEA}"/>
          </ac:picMkLst>
        </pc:picChg>
        <pc:picChg chg="mod">
          <ac:chgData name="Bone, Samantha" userId="ed6ebaca-5162-40a0-a72c-2787d88fa5c8" providerId="ADAL" clId="{D186DD58-4D22-4DA2-9F49-DC65C959A3D5}" dt="2024-08-11T20:32:33.857" v="2574" actId="1076"/>
          <ac:picMkLst>
            <pc:docMk/>
            <pc:sldMk cId="2045565685" sldId="570"/>
            <ac:picMk id="6" creationId="{B66A7041-0962-4FF8-A6AE-6178673931D9}"/>
          </ac:picMkLst>
        </pc:picChg>
        <pc:picChg chg="mod">
          <ac:chgData name="Bone, Samantha" userId="ed6ebaca-5162-40a0-a72c-2787d88fa5c8" providerId="ADAL" clId="{D186DD58-4D22-4DA2-9F49-DC65C959A3D5}" dt="2024-08-11T20:32:45.229" v="2575" actId="1076"/>
          <ac:picMkLst>
            <pc:docMk/>
            <pc:sldMk cId="2045565685" sldId="570"/>
            <ac:picMk id="2050" creationId="{044E5CE0-EEEA-C8B9-D39C-46578B6665BD}"/>
          </ac:picMkLst>
        </pc:picChg>
      </pc:sldChg>
      <pc:sldChg chg="addSp delSp modSp mod">
        <pc:chgData name="Bone, Samantha" userId="ed6ebaca-5162-40a0-a72c-2787d88fa5c8" providerId="ADAL" clId="{D186DD58-4D22-4DA2-9F49-DC65C959A3D5}" dt="2024-08-12T14:13:55.191" v="2913" actId="207"/>
        <pc:sldMkLst>
          <pc:docMk/>
          <pc:sldMk cId="2283369657" sldId="599"/>
        </pc:sldMkLst>
        <pc:spChg chg="del">
          <ac:chgData name="Bone, Samantha" userId="ed6ebaca-5162-40a0-a72c-2787d88fa5c8" providerId="ADAL" clId="{D186DD58-4D22-4DA2-9F49-DC65C959A3D5}" dt="2024-08-07T18:56:19.179" v="831" actId="478"/>
          <ac:spMkLst>
            <pc:docMk/>
            <pc:sldMk cId="2283369657" sldId="599"/>
            <ac:spMk id="9" creationId="{CD3E8957-FB6A-54D8-8325-C271632ABF99}"/>
          </ac:spMkLst>
        </pc:spChg>
        <pc:picChg chg="del">
          <ac:chgData name="Bone, Samantha" userId="ed6ebaca-5162-40a0-a72c-2787d88fa5c8" providerId="ADAL" clId="{D186DD58-4D22-4DA2-9F49-DC65C959A3D5}" dt="2024-08-12T14:13:44.370" v="2911" actId="478"/>
          <ac:picMkLst>
            <pc:docMk/>
            <pc:sldMk cId="2283369657" sldId="599"/>
            <ac:picMk id="6" creationId="{5B54E624-292D-59A1-1C05-2469DD3F35C5}"/>
          </ac:picMkLst>
        </pc:picChg>
        <pc:picChg chg="add mod">
          <ac:chgData name="Bone, Samantha" userId="ed6ebaca-5162-40a0-a72c-2787d88fa5c8" providerId="ADAL" clId="{D186DD58-4D22-4DA2-9F49-DC65C959A3D5}" dt="2024-08-12T14:12:20.969" v="2909" actId="1038"/>
          <ac:picMkLst>
            <pc:docMk/>
            <pc:sldMk cId="2283369657" sldId="599"/>
            <ac:picMk id="10" creationId="{33E91CCB-12E2-DA55-E564-28563ED91763}"/>
          </ac:picMkLst>
        </pc:picChg>
        <pc:picChg chg="del">
          <ac:chgData name="Bone, Samantha" userId="ed6ebaca-5162-40a0-a72c-2787d88fa5c8" providerId="ADAL" clId="{D186DD58-4D22-4DA2-9F49-DC65C959A3D5}" dt="2024-08-12T14:11:29.410" v="2901" actId="478"/>
          <ac:picMkLst>
            <pc:docMk/>
            <pc:sldMk cId="2283369657" sldId="599"/>
            <ac:picMk id="12" creationId="{DD4AEA3C-D82B-EF1E-58DA-135BF0FC7187}"/>
          </ac:picMkLst>
        </pc:picChg>
        <pc:picChg chg="add mod">
          <ac:chgData name="Bone, Samantha" userId="ed6ebaca-5162-40a0-a72c-2787d88fa5c8" providerId="ADAL" clId="{D186DD58-4D22-4DA2-9F49-DC65C959A3D5}" dt="2024-08-12T14:13:55.191" v="2913" actId="207"/>
          <ac:picMkLst>
            <pc:docMk/>
            <pc:sldMk cId="2283369657" sldId="599"/>
            <ac:picMk id="15" creationId="{7FA22471-F809-2D52-F198-65BE472A88F5}"/>
          </ac:picMkLst>
        </pc:picChg>
      </pc:sldChg>
      <pc:sldChg chg="modSp mod">
        <pc:chgData name="Bone, Samantha" userId="ed6ebaca-5162-40a0-a72c-2787d88fa5c8" providerId="ADAL" clId="{D186DD58-4D22-4DA2-9F49-DC65C959A3D5}" dt="2024-08-15T00:17:29.741" v="4280" actId="1076"/>
        <pc:sldMkLst>
          <pc:docMk/>
          <pc:sldMk cId="1210473187" sldId="601"/>
        </pc:sldMkLst>
        <pc:spChg chg="mod">
          <ac:chgData name="Bone, Samantha" userId="ed6ebaca-5162-40a0-a72c-2787d88fa5c8" providerId="ADAL" clId="{D186DD58-4D22-4DA2-9F49-DC65C959A3D5}" dt="2024-08-15T00:17:29.741" v="4280" actId="1076"/>
          <ac:spMkLst>
            <pc:docMk/>
            <pc:sldMk cId="1210473187" sldId="601"/>
            <ac:spMk id="2" creationId="{054368FE-7F4D-8813-C021-0EC1AB5CCF6B}"/>
          </ac:spMkLst>
        </pc:spChg>
      </pc:sldChg>
      <pc:sldChg chg="delSp mod">
        <pc:chgData name="Bone, Samantha" userId="ed6ebaca-5162-40a0-a72c-2787d88fa5c8" providerId="ADAL" clId="{D186DD58-4D22-4DA2-9F49-DC65C959A3D5}" dt="2024-08-07T18:54:10.259" v="821" actId="478"/>
        <pc:sldMkLst>
          <pc:docMk/>
          <pc:sldMk cId="60326290" sldId="602"/>
        </pc:sldMkLst>
        <pc:spChg chg="del">
          <ac:chgData name="Bone, Samantha" userId="ed6ebaca-5162-40a0-a72c-2787d88fa5c8" providerId="ADAL" clId="{D186DD58-4D22-4DA2-9F49-DC65C959A3D5}" dt="2024-08-07T18:54:10.259" v="821" actId="478"/>
          <ac:spMkLst>
            <pc:docMk/>
            <pc:sldMk cId="60326290" sldId="602"/>
            <ac:spMk id="6" creationId="{25D68AFE-C2F5-2414-6344-A7465FDE0D8A}"/>
          </ac:spMkLst>
        </pc:spChg>
      </pc:sldChg>
      <pc:sldChg chg="delSp mod">
        <pc:chgData name="Bone, Samantha" userId="ed6ebaca-5162-40a0-a72c-2787d88fa5c8" providerId="ADAL" clId="{D186DD58-4D22-4DA2-9F49-DC65C959A3D5}" dt="2024-08-07T18:53:49.913" v="819" actId="478"/>
        <pc:sldMkLst>
          <pc:docMk/>
          <pc:sldMk cId="1804122618" sldId="603"/>
        </pc:sldMkLst>
        <pc:spChg chg="del">
          <ac:chgData name="Bone, Samantha" userId="ed6ebaca-5162-40a0-a72c-2787d88fa5c8" providerId="ADAL" clId="{D186DD58-4D22-4DA2-9F49-DC65C959A3D5}" dt="2024-08-07T18:53:49.913" v="819" actId="478"/>
          <ac:spMkLst>
            <pc:docMk/>
            <pc:sldMk cId="1804122618" sldId="603"/>
            <ac:spMk id="6" creationId="{42FAC35D-FBED-3209-ECBA-99254968D13E}"/>
          </ac:spMkLst>
        </pc:spChg>
      </pc:sldChg>
      <pc:sldChg chg="del">
        <pc:chgData name="Bone, Samantha" userId="ed6ebaca-5162-40a0-a72c-2787d88fa5c8" providerId="ADAL" clId="{D186DD58-4D22-4DA2-9F49-DC65C959A3D5}" dt="2024-08-07T18:53:43.241" v="818" actId="47"/>
        <pc:sldMkLst>
          <pc:docMk/>
          <pc:sldMk cId="3460293222" sldId="604"/>
        </pc:sldMkLst>
      </pc:sldChg>
      <pc:sldChg chg="modNotesTx">
        <pc:chgData name="Bone, Samantha" userId="ed6ebaca-5162-40a0-a72c-2787d88fa5c8" providerId="ADAL" clId="{D186DD58-4D22-4DA2-9F49-DC65C959A3D5}" dt="2024-08-15T15:40:16.468" v="5325" actId="20577"/>
        <pc:sldMkLst>
          <pc:docMk/>
          <pc:sldMk cId="446139602" sldId="605"/>
        </pc:sldMkLst>
      </pc:sldChg>
      <pc:sldChg chg="modNotesTx">
        <pc:chgData name="Bone, Samantha" userId="ed6ebaca-5162-40a0-a72c-2787d88fa5c8" providerId="ADAL" clId="{D186DD58-4D22-4DA2-9F49-DC65C959A3D5}" dt="2024-08-07T18:57:28.159" v="902" actId="20577"/>
        <pc:sldMkLst>
          <pc:docMk/>
          <pc:sldMk cId="1015583227" sldId="606"/>
        </pc:sldMkLst>
      </pc:sldChg>
      <pc:sldChg chg="modNotesTx">
        <pc:chgData name="Bone, Samantha" userId="ed6ebaca-5162-40a0-a72c-2787d88fa5c8" providerId="ADAL" clId="{D186DD58-4D22-4DA2-9F49-DC65C959A3D5}" dt="2024-08-11T20:13:49.036" v="2224" actId="20577"/>
        <pc:sldMkLst>
          <pc:docMk/>
          <pc:sldMk cId="2451250281" sldId="608"/>
        </pc:sldMkLst>
      </pc:sldChg>
      <pc:sldChg chg="delSp modSp mod modNotesTx">
        <pc:chgData name="Bone, Samantha" userId="ed6ebaca-5162-40a0-a72c-2787d88fa5c8" providerId="ADAL" clId="{D186DD58-4D22-4DA2-9F49-DC65C959A3D5}" dt="2024-08-11T20:24:39.339" v="2483" actId="20577"/>
        <pc:sldMkLst>
          <pc:docMk/>
          <pc:sldMk cId="1683496282" sldId="609"/>
        </pc:sldMkLst>
        <pc:spChg chg="mod">
          <ac:chgData name="Bone, Samantha" userId="ed6ebaca-5162-40a0-a72c-2787d88fa5c8" providerId="ADAL" clId="{D186DD58-4D22-4DA2-9F49-DC65C959A3D5}" dt="2024-08-07T18:16:11.039" v="522" actId="403"/>
          <ac:spMkLst>
            <pc:docMk/>
            <pc:sldMk cId="1683496282" sldId="609"/>
            <ac:spMk id="2" creationId="{1D46E0CD-6027-BE34-02E4-AA7F5EEA7B42}"/>
          </ac:spMkLst>
        </pc:spChg>
        <pc:spChg chg="del">
          <ac:chgData name="Bone, Samantha" userId="ed6ebaca-5162-40a0-a72c-2787d88fa5c8" providerId="ADAL" clId="{D186DD58-4D22-4DA2-9F49-DC65C959A3D5}" dt="2024-08-07T18:54:32.675" v="822" actId="478"/>
          <ac:spMkLst>
            <pc:docMk/>
            <pc:sldMk cId="1683496282" sldId="609"/>
            <ac:spMk id="9" creationId="{291F8E53-3F32-F4C7-6030-E6293856C94D}"/>
          </ac:spMkLst>
        </pc:spChg>
        <pc:graphicFrameChg chg="mod modGraphic">
          <ac:chgData name="Bone, Samantha" userId="ed6ebaca-5162-40a0-a72c-2787d88fa5c8" providerId="ADAL" clId="{D186DD58-4D22-4DA2-9F49-DC65C959A3D5}" dt="2024-08-11T20:24:39.339" v="2483" actId="20577"/>
          <ac:graphicFrameMkLst>
            <pc:docMk/>
            <pc:sldMk cId="1683496282" sldId="609"/>
            <ac:graphicFrameMk id="6" creationId="{0A6E8F45-4D57-0B26-90F0-7D24D9F82936}"/>
          </ac:graphicFrameMkLst>
        </pc:graphicFrameChg>
      </pc:sldChg>
      <pc:sldChg chg="delSp modSp mod modNotesTx">
        <pc:chgData name="Bone, Samantha" userId="ed6ebaca-5162-40a0-a72c-2787d88fa5c8" providerId="ADAL" clId="{D186DD58-4D22-4DA2-9F49-DC65C959A3D5}" dt="2024-08-11T20:26:47.932" v="2520" actId="20577"/>
        <pc:sldMkLst>
          <pc:docMk/>
          <pc:sldMk cId="3656769803" sldId="610"/>
        </pc:sldMkLst>
        <pc:spChg chg="mod">
          <ac:chgData name="Bone, Samantha" userId="ed6ebaca-5162-40a0-a72c-2787d88fa5c8" providerId="ADAL" clId="{D186DD58-4D22-4DA2-9F49-DC65C959A3D5}" dt="2024-08-07T18:21:48.373" v="641" actId="1036"/>
          <ac:spMkLst>
            <pc:docMk/>
            <pc:sldMk cId="3656769803" sldId="610"/>
            <ac:spMk id="2" creationId="{3C35959B-AC56-A20F-7CC3-0D3C5441CE09}"/>
          </ac:spMkLst>
        </pc:spChg>
        <pc:spChg chg="del mod">
          <ac:chgData name="Bone, Samantha" userId="ed6ebaca-5162-40a0-a72c-2787d88fa5c8" providerId="ADAL" clId="{D186DD58-4D22-4DA2-9F49-DC65C959A3D5}" dt="2024-08-07T18:54:40.849" v="825" actId="478"/>
          <ac:spMkLst>
            <pc:docMk/>
            <pc:sldMk cId="3656769803" sldId="610"/>
            <ac:spMk id="9" creationId="{D1D70012-FDC6-757F-012B-3A2B7E2AC775}"/>
          </ac:spMkLst>
        </pc:spChg>
        <pc:graphicFrameChg chg="mod modGraphic">
          <ac:chgData name="Bone, Samantha" userId="ed6ebaca-5162-40a0-a72c-2787d88fa5c8" providerId="ADAL" clId="{D186DD58-4D22-4DA2-9F49-DC65C959A3D5}" dt="2024-08-11T20:26:47.932" v="2520" actId="20577"/>
          <ac:graphicFrameMkLst>
            <pc:docMk/>
            <pc:sldMk cId="3656769803" sldId="610"/>
            <ac:graphicFrameMk id="6" creationId="{AD711DA7-2ED3-D5C0-B856-5CCEA03E65AD}"/>
          </ac:graphicFrameMkLst>
        </pc:graphicFrameChg>
        <pc:picChg chg="mod">
          <ac:chgData name="Bone, Samantha" userId="ed6ebaca-5162-40a0-a72c-2787d88fa5c8" providerId="ADAL" clId="{D186DD58-4D22-4DA2-9F49-DC65C959A3D5}" dt="2024-08-07T18:19:15.686" v="596" actId="1038"/>
          <ac:picMkLst>
            <pc:docMk/>
            <pc:sldMk cId="3656769803" sldId="610"/>
            <ac:picMk id="7" creationId="{8FB0C2AE-D2BC-0A79-5BAF-FE0B313A039C}"/>
          </ac:picMkLst>
        </pc:picChg>
      </pc:sldChg>
      <pc:sldChg chg="modNotesTx">
        <pc:chgData name="Bone, Samantha" userId="ed6ebaca-5162-40a0-a72c-2787d88fa5c8" providerId="ADAL" clId="{D186DD58-4D22-4DA2-9F49-DC65C959A3D5}" dt="2024-08-11T20:16:25.655" v="2341" actId="20577"/>
        <pc:sldMkLst>
          <pc:docMk/>
          <pc:sldMk cId="4015985091" sldId="611"/>
        </pc:sldMkLst>
      </pc:sldChg>
      <pc:sldChg chg="modSp del mod ord">
        <pc:chgData name="Bone, Samantha" userId="ed6ebaca-5162-40a0-a72c-2787d88fa5c8" providerId="ADAL" clId="{D186DD58-4D22-4DA2-9F49-DC65C959A3D5}" dt="2024-08-12T14:37:41.939" v="3597" actId="47"/>
        <pc:sldMkLst>
          <pc:docMk/>
          <pc:sldMk cId="2760037293" sldId="612"/>
        </pc:sldMkLst>
        <pc:spChg chg="mod">
          <ac:chgData name="Bone, Samantha" userId="ed6ebaca-5162-40a0-a72c-2787d88fa5c8" providerId="ADAL" clId="{D186DD58-4D22-4DA2-9F49-DC65C959A3D5}" dt="2024-08-07T19:18:23.902" v="1223" actId="207"/>
          <ac:spMkLst>
            <pc:docMk/>
            <pc:sldMk cId="2760037293" sldId="612"/>
            <ac:spMk id="6" creationId="{E8B9694D-1D0D-29FD-E9FB-92800D3B72AB}"/>
          </ac:spMkLst>
        </pc:spChg>
      </pc:sldChg>
      <pc:sldChg chg="modSp mod ord">
        <pc:chgData name="Bone, Samantha" userId="ed6ebaca-5162-40a0-a72c-2787d88fa5c8" providerId="ADAL" clId="{D186DD58-4D22-4DA2-9F49-DC65C959A3D5}" dt="2024-08-12T14:36:38.233" v="3463" actId="21"/>
        <pc:sldMkLst>
          <pc:docMk/>
          <pc:sldMk cId="3783725016" sldId="613"/>
        </pc:sldMkLst>
        <pc:spChg chg="mod">
          <ac:chgData name="Bone, Samantha" userId="ed6ebaca-5162-40a0-a72c-2787d88fa5c8" providerId="ADAL" clId="{D186DD58-4D22-4DA2-9F49-DC65C959A3D5}" dt="2024-08-12T14:36:38.233" v="3463" actId="21"/>
          <ac:spMkLst>
            <pc:docMk/>
            <pc:sldMk cId="3783725016" sldId="613"/>
            <ac:spMk id="6" creationId="{B328A04A-0C2E-23F8-06F7-10AB4B4177A2}"/>
          </ac:spMkLst>
        </pc:spChg>
      </pc:sldChg>
      <pc:sldChg chg="delSp mod">
        <pc:chgData name="Bone, Samantha" userId="ed6ebaca-5162-40a0-a72c-2787d88fa5c8" providerId="ADAL" clId="{D186DD58-4D22-4DA2-9F49-DC65C959A3D5}" dt="2024-08-07T18:56:28.771" v="832" actId="478"/>
        <pc:sldMkLst>
          <pc:docMk/>
          <pc:sldMk cId="1249652854" sldId="614"/>
        </pc:sldMkLst>
        <pc:spChg chg="del">
          <ac:chgData name="Bone, Samantha" userId="ed6ebaca-5162-40a0-a72c-2787d88fa5c8" providerId="ADAL" clId="{D186DD58-4D22-4DA2-9F49-DC65C959A3D5}" dt="2024-08-07T18:56:28.771" v="832" actId="478"/>
          <ac:spMkLst>
            <pc:docMk/>
            <pc:sldMk cId="1249652854" sldId="614"/>
            <ac:spMk id="7" creationId="{A05908A4-CA1C-45BF-6DED-FBE0ECBD9BF5}"/>
          </ac:spMkLst>
        </pc:spChg>
      </pc:sldChg>
      <pc:sldChg chg="mod modShow">
        <pc:chgData name="Bone, Samantha" userId="ed6ebaca-5162-40a0-a72c-2787d88fa5c8" providerId="ADAL" clId="{D186DD58-4D22-4DA2-9F49-DC65C959A3D5}" dt="2024-08-11T20:27:29.011" v="2521" actId="729"/>
        <pc:sldMkLst>
          <pc:docMk/>
          <pc:sldMk cId="3371477145" sldId="616"/>
        </pc:sldMkLst>
      </pc:sldChg>
      <pc:sldChg chg="mod modShow">
        <pc:chgData name="Bone, Samantha" userId="ed6ebaca-5162-40a0-a72c-2787d88fa5c8" providerId="ADAL" clId="{D186DD58-4D22-4DA2-9F49-DC65C959A3D5}" dt="2024-08-11T20:27:34.706" v="2522" actId="729"/>
        <pc:sldMkLst>
          <pc:docMk/>
          <pc:sldMk cId="1727881056" sldId="617"/>
        </pc:sldMkLst>
      </pc:sldChg>
      <pc:sldChg chg="mod modShow">
        <pc:chgData name="Bone, Samantha" userId="ed6ebaca-5162-40a0-a72c-2787d88fa5c8" providerId="ADAL" clId="{D186DD58-4D22-4DA2-9F49-DC65C959A3D5}" dt="2024-08-11T20:27:38.788" v="2523" actId="729"/>
        <pc:sldMkLst>
          <pc:docMk/>
          <pc:sldMk cId="3800451019" sldId="618"/>
        </pc:sldMkLst>
      </pc:sldChg>
      <pc:sldChg chg="mod modShow">
        <pc:chgData name="Bone, Samantha" userId="ed6ebaca-5162-40a0-a72c-2787d88fa5c8" providerId="ADAL" clId="{D186DD58-4D22-4DA2-9F49-DC65C959A3D5}" dt="2024-08-07T18:48:05.482" v="676" actId="729"/>
        <pc:sldMkLst>
          <pc:docMk/>
          <pc:sldMk cId="2260717912" sldId="620"/>
        </pc:sldMkLst>
      </pc:sldChg>
      <pc:sldChg chg="addSp delSp mod">
        <pc:chgData name="Bone, Samantha" userId="ed6ebaca-5162-40a0-a72c-2787d88fa5c8" providerId="ADAL" clId="{D186DD58-4D22-4DA2-9F49-DC65C959A3D5}" dt="2024-08-12T14:16:12.287" v="2916" actId="22"/>
        <pc:sldMkLst>
          <pc:docMk/>
          <pc:sldMk cId="456247231" sldId="627"/>
        </pc:sldMkLst>
        <pc:picChg chg="del">
          <ac:chgData name="Bone, Samantha" userId="ed6ebaca-5162-40a0-a72c-2787d88fa5c8" providerId="ADAL" clId="{D186DD58-4D22-4DA2-9F49-DC65C959A3D5}" dt="2024-08-12T14:15:45.734" v="2915" actId="478"/>
          <ac:picMkLst>
            <pc:docMk/>
            <pc:sldMk cId="456247231" sldId="627"/>
            <ac:picMk id="5" creationId="{F90B9DF7-8379-22E2-CFE2-750878FB5AD2}"/>
          </ac:picMkLst>
        </pc:picChg>
        <pc:picChg chg="add">
          <ac:chgData name="Bone, Samantha" userId="ed6ebaca-5162-40a0-a72c-2787d88fa5c8" providerId="ADAL" clId="{D186DD58-4D22-4DA2-9F49-DC65C959A3D5}" dt="2024-08-12T14:16:12.287" v="2916" actId="22"/>
          <ac:picMkLst>
            <pc:docMk/>
            <pc:sldMk cId="456247231" sldId="627"/>
            <ac:picMk id="8" creationId="{1510BDC6-943C-0F31-2735-8E99CCD8AF45}"/>
          </ac:picMkLst>
        </pc:picChg>
      </pc:sldChg>
      <pc:sldChg chg="mod modShow">
        <pc:chgData name="Bone, Samantha" userId="ed6ebaca-5162-40a0-a72c-2787d88fa5c8" providerId="ADAL" clId="{D186DD58-4D22-4DA2-9F49-DC65C959A3D5}" dt="2024-08-07T19:08:33.065" v="959" actId="729"/>
        <pc:sldMkLst>
          <pc:docMk/>
          <pc:sldMk cId="3677834436" sldId="628"/>
        </pc:sldMkLst>
      </pc:sldChg>
      <pc:sldChg chg="mod modShow">
        <pc:chgData name="Bone, Samantha" userId="ed6ebaca-5162-40a0-a72c-2787d88fa5c8" providerId="ADAL" clId="{D186DD58-4D22-4DA2-9F49-DC65C959A3D5}" dt="2024-08-12T14:14:21.499" v="2914" actId="729"/>
        <pc:sldMkLst>
          <pc:docMk/>
          <pc:sldMk cId="6283595" sldId="632"/>
        </pc:sldMkLst>
      </pc:sldChg>
      <pc:sldChg chg="mod modShow">
        <pc:chgData name="Bone, Samantha" userId="ed6ebaca-5162-40a0-a72c-2787d88fa5c8" providerId="ADAL" clId="{D186DD58-4D22-4DA2-9F49-DC65C959A3D5}" dt="2024-08-07T18:48:42.154" v="677" actId="729"/>
        <pc:sldMkLst>
          <pc:docMk/>
          <pc:sldMk cId="1084490571" sldId="634"/>
        </pc:sldMkLst>
      </pc:sldChg>
      <pc:sldChg chg="mod modShow">
        <pc:chgData name="Bone, Samantha" userId="ed6ebaca-5162-40a0-a72c-2787d88fa5c8" providerId="ADAL" clId="{D186DD58-4D22-4DA2-9F49-DC65C959A3D5}" dt="2024-08-07T18:48:49.835" v="678" actId="729"/>
        <pc:sldMkLst>
          <pc:docMk/>
          <pc:sldMk cId="2163933232" sldId="636"/>
        </pc:sldMkLst>
      </pc:sldChg>
      <pc:sldChg chg="modNotesTx">
        <pc:chgData name="Bone, Samantha" userId="ed6ebaca-5162-40a0-a72c-2787d88fa5c8" providerId="ADAL" clId="{D186DD58-4D22-4DA2-9F49-DC65C959A3D5}" dt="2024-08-11T19:19:44.061" v="1930" actId="20577"/>
        <pc:sldMkLst>
          <pc:docMk/>
          <pc:sldMk cId="140785649" sldId="640"/>
        </pc:sldMkLst>
      </pc:sldChg>
      <pc:sldChg chg="modNotesTx">
        <pc:chgData name="Bone, Samantha" userId="ed6ebaca-5162-40a0-a72c-2787d88fa5c8" providerId="ADAL" clId="{D186DD58-4D22-4DA2-9F49-DC65C959A3D5}" dt="2024-08-11T19:19:54.019" v="1932" actId="20577"/>
        <pc:sldMkLst>
          <pc:docMk/>
          <pc:sldMk cId="2535183157" sldId="641"/>
        </pc:sldMkLst>
      </pc:sldChg>
      <pc:sldChg chg="delSp mod modNotesTx">
        <pc:chgData name="Bone, Samantha" userId="ed6ebaca-5162-40a0-a72c-2787d88fa5c8" providerId="ADAL" clId="{D186DD58-4D22-4DA2-9F49-DC65C959A3D5}" dt="2024-08-11T19:18:43.192" v="1915" actId="20577"/>
        <pc:sldMkLst>
          <pc:docMk/>
          <pc:sldMk cId="3491862055" sldId="644"/>
        </pc:sldMkLst>
        <pc:spChg chg="del">
          <ac:chgData name="Bone, Samantha" userId="ed6ebaca-5162-40a0-a72c-2787d88fa5c8" providerId="ADAL" clId="{D186DD58-4D22-4DA2-9F49-DC65C959A3D5}" dt="2024-08-07T18:53:54.810" v="820" actId="478"/>
          <ac:spMkLst>
            <pc:docMk/>
            <pc:sldMk cId="3491862055" sldId="644"/>
            <ac:spMk id="6" creationId="{D7527AFB-B2A0-38A5-569A-E35E89E80808}"/>
          </ac:spMkLst>
        </pc:spChg>
      </pc:sldChg>
      <pc:sldChg chg="addSp modSp mod modShow">
        <pc:chgData name="Bone, Samantha" userId="ed6ebaca-5162-40a0-a72c-2787d88fa5c8" providerId="ADAL" clId="{D186DD58-4D22-4DA2-9F49-DC65C959A3D5}" dt="2024-08-15T00:21:13.671" v="4391" actId="20577"/>
        <pc:sldMkLst>
          <pc:docMk/>
          <pc:sldMk cId="2959645743" sldId="645"/>
        </pc:sldMkLst>
        <pc:spChg chg="mod">
          <ac:chgData name="Bone, Samantha" userId="ed6ebaca-5162-40a0-a72c-2787d88fa5c8" providerId="ADAL" clId="{D186DD58-4D22-4DA2-9F49-DC65C959A3D5}" dt="2024-08-15T00:21:13.671" v="4391" actId="20577"/>
          <ac:spMkLst>
            <pc:docMk/>
            <pc:sldMk cId="2959645743" sldId="645"/>
            <ac:spMk id="3" creationId="{EF0B9A09-DFA3-8A0D-640D-475E0AE1E373}"/>
          </ac:spMkLst>
        </pc:spChg>
        <pc:picChg chg="add mod">
          <ac:chgData name="Bone, Samantha" userId="ed6ebaca-5162-40a0-a72c-2787d88fa5c8" providerId="ADAL" clId="{D186DD58-4D22-4DA2-9F49-DC65C959A3D5}" dt="2024-08-15T00:20:36.371" v="4356"/>
          <ac:picMkLst>
            <pc:docMk/>
            <pc:sldMk cId="2959645743" sldId="645"/>
            <ac:picMk id="4" creationId="{E46DDE13-1943-8181-E21B-07AEFDE058A8}"/>
          </ac:picMkLst>
        </pc:picChg>
        <pc:picChg chg="add mod">
          <ac:chgData name="Bone, Samantha" userId="ed6ebaca-5162-40a0-a72c-2787d88fa5c8" providerId="ADAL" clId="{D186DD58-4D22-4DA2-9F49-DC65C959A3D5}" dt="2024-08-15T00:20:38.444" v="4357"/>
          <ac:picMkLst>
            <pc:docMk/>
            <pc:sldMk cId="2959645743" sldId="645"/>
            <ac:picMk id="8" creationId="{5F4D0979-C6A2-FB45-8D57-EF90ADF40C6C}"/>
          </ac:picMkLst>
        </pc:picChg>
      </pc:sldChg>
      <pc:sldChg chg="mod modShow">
        <pc:chgData name="Bone, Samantha" userId="ed6ebaca-5162-40a0-a72c-2787d88fa5c8" providerId="ADAL" clId="{D186DD58-4D22-4DA2-9F49-DC65C959A3D5}" dt="2024-08-12T14:42:06.280" v="3986" actId="729"/>
        <pc:sldMkLst>
          <pc:docMk/>
          <pc:sldMk cId="3188477144" sldId="647"/>
        </pc:sldMkLst>
      </pc:sldChg>
      <pc:sldChg chg="mod modShow">
        <pc:chgData name="Bone, Samantha" userId="ed6ebaca-5162-40a0-a72c-2787d88fa5c8" providerId="ADAL" clId="{D186DD58-4D22-4DA2-9F49-DC65C959A3D5}" dt="2024-08-14T23:54:30.848" v="4207" actId="729"/>
        <pc:sldMkLst>
          <pc:docMk/>
          <pc:sldMk cId="4261659755" sldId="648"/>
        </pc:sldMkLst>
      </pc:sldChg>
      <pc:sldChg chg="del mod modShow">
        <pc:chgData name="Bone, Samantha" userId="ed6ebaca-5162-40a0-a72c-2787d88fa5c8" providerId="ADAL" clId="{D186DD58-4D22-4DA2-9F49-DC65C959A3D5}" dt="2024-08-14T23:53:13.048" v="4193" actId="47"/>
        <pc:sldMkLst>
          <pc:docMk/>
          <pc:sldMk cId="3140929607" sldId="650"/>
        </pc:sldMkLst>
      </pc:sldChg>
      <pc:sldChg chg="modSp mod modShow">
        <pc:chgData name="Bone, Samantha" userId="ed6ebaca-5162-40a0-a72c-2787d88fa5c8" providerId="ADAL" clId="{D186DD58-4D22-4DA2-9F49-DC65C959A3D5}" dt="2024-08-14T23:53:37.425" v="4206" actId="20577"/>
        <pc:sldMkLst>
          <pc:docMk/>
          <pc:sldMk cId="3708084346" sldId="651"/>
        </pc:sldMkLst>
        <pc:spChg chg="mod">
          <ac:chgData name="Bone, Samantha" userId="ed6ebaca-5162-40a0-a72c-2787d88fa5c8" providerId="ADAL" clId="{D186DD58-4D22-4DA2-9F49-DC65C959A3D5}" dt="2024-08-14T23:53:37.425" v="4206" actId="20577"/>
          <ac:spMkLst>
            <pc:docMk/>
            <pc:sldMk cId="3708084346" sldId="651"/>
            <ac:spMk id="6" creationId="{DCD52059-5DB4-4B15-BF62-1E6F5940E27F}"/>
          </ac:spMkLst>
        </pc:spChg>
      </pc:sldChg>
      <pc:sldChg chg="delSp modSp add mod modNotesTx">
        <pc:chgData name="Bone, Samantha" userId="ed6ebaca-5162-40a0-a72c-2787d88fa5c8" providerId="ADAL" clId="{D186DD58-4D22-4DA2-9F49-DC65C959A3D5}" dt="2024-08-11T20:25:12.191" v="2492" actId="20577"/>
        <pc:sldMkLst>
          <pc:docMk/>
          <pc:sldMk cId="1067550258" sldId="652"/>
        </pc:sldMkLst>
        <pc:spChg chg="mod">
          <ac:chgData name="Bone, Samantha" userId="ed6ebaca-5162-40a0-a72c-2787d88fa5c8" providerId="ADAL" clId="{D186DD58-4D22-4DA2-9F49-DC65C959A3D5}" dt="2024-08-07T18:15:59.295" v="519" actId="14100"/>
          <ac:spMkLst>
            <pc:docMk/>
            <pc:sldMk cId="1067550258" sldId="652"/>
            <ac:spMk id="2" creationId="{1D46E0CD-6027-BE34-02E4-AA7F5EEA7B42}"/>
          </ac:spMkLst>
        </pc:spChg>
        <pc:spChg chg="del">
          <ac:chgData name="Bone, Samantha" userId="ed6ebaca-5162-40a0-a72c-2787d88fa5c8" providerId="ADAL" clId="{D186DD58-4D22-4DA2-9F49-DC65C959A3D5}" dt="2024-08-07T18:54:35.595" v="823" actId="478"/>
          <ac:spMkLst>
            <pc:docMk/>
            <pc:sldMk cId="1067550258" sldId="652"/>
            <ac:spMk id="9" creationId="{291F8E53-3F32-F4C7-6030-E6293856C94D}"/>
          </ac:spMkLst>
        </pc:spChg>
        <pc:graphicFrameChg chg="mod modGraphic">
          <ac:chgData name="Bone, Samantha" userId="ed6ebaca-5162-40a0-a72c-2787d88fa5c8" providerId="ADAL" clId="{D186DD58-4D22-4DA2-9F49-DC65C959A3D5}" dt="2024-08-11T20:25:12.191" v="2492" actId="20577"/>
          <ac:graphicFrameMkLst>
            <pc:docMk/>
            <pc:sldMk cId="1067550258" sldId="652"/>
            <ac:graphicFrameMk id="6" creationId="{0A6E8F45-4D57-0B26-90F0-7D24D9F82936}"/>
          </ac:graphicFrameMkLst>
        </pc:graphicFrameChg>
        <pc:picChg chg="mod modCrop">
          <ac:chgData name="Bone, Samantha" userId="ed6ebaca-5162-40a0-a72c-2787d88fa5c8" providerId="ADAL" clId="{D186DD58-4D22-4DA2-9F49-DC65C959A3D5}" dt="2024-08-07T18:43:41.518" v="652" actId="1076"/>
          <ac:picMkLst>
            <pc:docMk/>
            <pc:sldMk cId="1067550258" sldId="652"/>
            <ac:picMk id="7" creationId="{4BAF8AD1-2F76-7A2E-301D-6869772E9B34}"/>
          </ac:picMkLst>
        </pc:picChg>
      </pc:sldChg>
      <pc:sldChg chg="addSp delSp modSp add mod modNotesTx">
        <pc:chgData name="Bone, Samantha" userId="ed6ebaca-5162-40a0-a72c-2787d88fa5c8" providerId="ADAL" clId="{D186DD58-4D22-4DA2-9F49-DC65C959A3D5}" dt="2024-08-11T20:25:53.014" v="2495" actId="20577"/>
        <pc:sldMkLst>
          <pc:docMk/>
          <pc:sldMk cId="2839841691" sldId="653"/>
        </pc:sldMkLst>
        <pc:spChg chg="mod">
          <ac:chgData name="Bone, Samantha" userId="ed6ebaca-5162-40a0-a72c-2787d88fa5c8" providerId="ADAL" clId="{D186DD58-4D22-4DA2-9F49-DC65C959A3D5}" dt="2024-08-07T18:55:18.114" v="827" actId="20577"/>
          <ac:spMkLst>
            <pc:docMk/>
            <pc:sldMk cId="2839841691" sldId="653"/>
            <ac:spMk id="2" creationId="{1D46E0CD-6027-BE34-02E4-AA7F5EEA7B42}"/>
          </ac:spMkLst>
        </pc:spChg>
        <pc:spChg chg="del">
          <ac:chgData name="Bone, Samantha" userId="ed6ebaca-5162-40a0-a72c-2787d88fa5c8" providerId="ADAL" clId="{D186DD58-4D22-4DA2-9F49-DC65C959A3D5}" dt="2024-08-07T18:54:38.771" v="824" actId="478"/>
          <ac:spMkLst>
            <pc:docMk/>
            <pc:sldMk cId="2839841691" sldId="653"/>
            <ac:spMk id="9" creationId="{291F8E53-3F32-F4C7-6030-E6293856C94D}"/>
          </ac:spMkLst>
        </pc:spChg>
        <pc:graphicFrameChg chg="mod modGraphic">
          <ac:chgData name="Bone, Samantha" userId="ed6ebaca-5162-40a0-a72c-2787d88fa5c8" providerId="ADAL" clId="{D186DD58-4D22-4DA2-9F49-DC65C959A3D5}" dt="2024-08-11T20:25:53.014" v="2495" actId="20577"/>
          <ac:graphicFrameMkLst>
            <pc:docMk/>
            <pc:sldMk cId="2839841691" sldId="653"/>
            <ac:graphicFrameMk id="6" creationId="{0A6E8F45-4D57-0B26-90F0-7D24D9F82936}"/>
          </ac:graphicFrameMkLst>
        </pc:graphicFrameChg>
        <pc:picChg chg="del">
          <ac:chgData name="Bone, Samantha" userId="ed6ebaca-5162-40a0-a72c-2787d88fa5c8" providerId="ADAL" clId="{D186DD58-4D22-4DA2-9F49-DC65C959A3D5}" dt="2024-08-07T18:43:51.154" v="653" actId="478"/>
          <ac:picMkLst>
            <pc:docMk/>
            <pc:sldMk cId="2839841691" sldId="653"/>
            <ac:picMk id="7" creationId="{4BAF8AD1-2F76-7A2E-301D-6869772E9B34}"/>
          </ac:picMkLst>
        </pc:picChg>
        <pc:picChg chg="add mod">
          <ac:chgData name="Bone, Samantha" userId="ed6ebaca-5162-40a0-a72c-2787d88fa5c8" providerId="ADAL" clId="{D186DD58-4D22-4DA2-9F49-DC65C959A3D5}" dt="2024-08-07T18:43:51.591" v="654"/>
          <ac:picMkLst>
            <pc:docMk/>
            <pc:sldMk cId="2839841691" sldId="653"/>
            <ac:picMk id="10" creationId="{63506860-85DA-6D19-37C0-9EFB530918AD}"/>
          </ac:picMkLst>
        </pc:picChg>
      </pc:sldChg>
      <pc:sldChg chg="delSp modSp new mod ord modNotesTx">
        <pc:chgData name="Bone, Samantha" userId="ed6ebaca-5162-40a0-a72c-2787d88fa5c8" providerId="ADAL" clId="{D186DD58-4D22-4DA2-9F49-DC65C959A3D5}" dt="2024-08-15T00:29:24.711" v="4541"/>
        <pc:sldMkLst>
          <pc:docMk/>
          <pc:sldMk cId="2452560671" sldId="654"/>
        </pc:sldMkLst>
        <pc:spChg chg="mod">
          <ac:chgData name="Bone, Samantha" userId="ed6ebaca-5162-40a0-a72c-2787d88fa5c8" providerId="ADAL" clId="{D186DD58-4D22-4DA2-9F49-DC65C959A3D5}" dt="2024-08-07T19:15:51.184" v="1170" actId="20577"/>
          <ac:spMkLst>
            <pc:docMk/>
            <pc:sldMk cId="2452560671" sldId="654"/>
            <ac:spMk id="2" creationId="{099744FE-2623-477E-C10F-4391F15E6A1B}"/>
          </ac:spMkLst>
        </pc:spChg>
        <pc:spChg chg="mod">
          <ac:chgData name="Bone, Samantha" userId="ed6ebaca-5162-40a0-a72c-2787d88fa5c8" providerId="ADAL" clId="{D186DD58-4D22-4DA2-9F49-DC65C959A3D5}" dt="2024-08-15T00:29:02.539" v="4539" actId="20577"/>
          <ac:spMkLst>
            <pc:docMk/>
            <pc:sldMk cId="2452560671" sldId="654"/>
            <ac:spMk id="3" creationId="{B5D9C6AE-104F-6408-4092-7FEBABCBB276}"/>
          </ac:spMkLst>
        </pc:spChg>
        <pc:spChg chg="del">
          <ac:chgData name="Bone, Samantha" userId="ed6ebaca-5162-40a0-a72c-2787d88fa5c8" providerId="ADAL" clId="{D186DD58-4D22-4DA2-9F49-DC65C959A3D5}" dt="2024-08-07T19:16:46.864" v="1177" actId="478"/>
          <ac:spMkLst>
            <pc:docMk/>
            <pc:sldMk cId="2452560671" sldId="654"/>
            <ac:spMk id="4" creationId="{B722EB89-42FB-B6F6-4D13-EE1D664BA39D}"/>
          </ac:spMkLst>
        </pc:spChg>
      </pc:sldChg>
      <pc:sldChg chg="addSp delSp modSp new mod modNotesTx">
        <pc:chgData name="Bone, Samantha" userId="ed6ebaca-5162-40a0-a72c-2787d88fa5c8" providerId="ADAL" clId="{D186DD58-4D22-4DA2-9F49-DC65C959A3D5}" dt="2024-08-15T00:36:02.714" v="4559"/>
        <pc:sldMkLst>
          <pc:docMk/>
          <pc:sldMk cId="2576437295" sldId="655"/>
        </pc:sldMkLst>
        <pc:spChg chg="mod">
          <ac:chgData name="Bone, Samantha" userId="ed6ebaca-5162-40a0-a72c-2787d88fa5c8" providerId="ADAL" clId="{D186DD58-4D22-4DA2-9F49-DC65C959A3D5}" dt="2024-08-11T16:40:33.647" v="1431" actId="20577"/>
          <ac:spMkLst>
            <pc:docMk/>
            <pc:sldMk cId="2576437295" sldId="655"/>
            <ac:spMk id="2" creationId="{C145C665-CA5F-71AF-8924-F993B5720E13}"/>
          </ac:spMkLst>
        </pc:spChg>
        <pc:spChg chg="mod">
          <ac:chgData name="Bone, Samantha" userId="ed6ebaca-5162-40a0-a72c-2787d88fa5c8" providerId="ADAL" clId="{D186DD58-4D22-4DA2-9F49-DC65C959A3D5}" dt="2024-08-11T16:44:52.518" v="1553" actId="20577"/>
          <ac:spMkLst>
            <pc:docMk/>
            <pc:sldMk cId="2576437295" sldId="655"/>
            <ac:spMk id="3" creationId="{FF81BB1D-6803-0D62-FA68-6ACA1253C878}"/>
          </ac:spMkLst>
        </pc:spChg>
        <pc:spChg chg="del">
          <ac:chgData name="Bone, Samantha" userId="ed6ebaca-5162-40a0-a72c-2787d88fa5c8" providerId="ADAL" clId="{D186DD58-4D22-4DA2-9F49-DC65C959A3D5}" dt="2024-08-11T16:40:38.180" v="1432" actId="478"/>
          <ac:spMkLst>
            <pc:docMk/>
            <pc:sldMk cId="2576437295" sldId="655"/>
            <ac:spMk id="4" creationId="{F6B6F445-A771-05FE-FD96-BC706B85825E}"/>
          </ac:spMkLst>
        </pc:spChg>
        <pc:picChg chg="add mod">
          <ac:chgData name="Bone, Samantha" userId="ed6ebaca-5162-40a0-a72c-2787d88fa5c8" providerId="ADAL" clId="{D186DD58-4D22-4DA2-9F49-DC65C959A3D5}" dt="2024-08-15T00:35:17.271" v="4555" actId="1076"/>
          <ac:picMkLst>
            <pc:docMk/>
            <pc:sldMk cId="2576437295" sldId="655"/>
            <ac:picMk id="7" creationId="{0A79DFD6-4C34-867F-3607-6ED3F9D2F0AA}"/>
          </ac:picMkLst>
        </pc:picChg>
        <pc:picChg chg="add mod">
          <ac:chgData name="Bone, Samantha" userId="ed6ebaca-5162-40a0-a72c-2787d88fa5c8" providerId="ADAL" clId="{D186DD58-4D22-4DA2-9F49-DC65C959A3D5}" dt="2024-08-15T00:35:39.757" v="4556"/>
          <ac:picMkLst>
            <pc:docMk/>
            <pc:sldMk cId="2576437295" sldId="655"/>
            <ac:picMk id="8" creationId="{425BFCB7-6F73-0BA5-B0B1-5A7B47B4242C}"/>
          </ac:picMkLst>
        </pc:picChg>
        <pc:picChg chg="add mod">
          <ac:chgData name="Bone, Samantha" userId="ed6ebaca-5162-40a0-a72c-2787d88fa5c8" providerId="ADAL" clId="{D186DD58-4D22-4DA2-9F49-DC65C959A3D5}" dt="2024-08-15T00:36:02.714" v="4559"/>
          <ac:picMkLst>
            <pc:docMk/>
            <pc:sldMk cId="2576437295" sldId="655"/>
            <ac:picMk id="9" creationId="{B31C363E-C097-2C51-BCD4-B9D3C8F154A7}"/>
          </ac:picMkLst>
        </pc:picChg>
      </pc:sldChg>
      <pc:sldChg chg="modSp new del mod">
        <pc:chgData name="Bone, Samantha" userId="ed6ebaca-5162-40a0-a72c-2787d88fa5c8" providerId="ADAL" clId="{D186DD58-4D22-4DA2-9F49-DC65C959A3D5}" dt="2024-08-11T20:01:11.087" v="1968" actId="47"/>
        <pc:sldMkLst>
          <pc:docMk/>
          <pc:sldMk cId="3800617111" sldId="656"/>
        </pc:sldMkLst>
        <pc:spChg chg="mod">
          <ac:chgData name="Bone, Samantha" userId="ed6ebaca-5162-40a0-a72c-2787d88fa5c8" providerId="ADAL" clId="{D186DD58-4D22-4DA2-9F49-DC65C959A3D5}" dt="2024-08-11T20:01:06.029" v="1966" actId="20577"/>
          <ac:spMkLst>
            <pc:docMk/>
            <pc:sldMk cId="3800617111" sldId="656"/>
            <ac:spMk id="2" creationId="{E4EC3919-34E3-5628-2D26-6F189CB6CDCE}"/>
          </ac:spMkLst>
        </pc:spChg>
      </pc:sldChg>
      <pc:sldChg chg="addSp modSp add mod modNotesTx">
        <pc:chgData name="Bone, Samantha" userId="ed6ebaca-5162-40a0-a72c-2787d88fa5c8" providerId="ADAL" clId="{D186DD58-4D22-4DA2-9F49-DC65C959A3D5}" dt="2024-08-11T20:13:08.363" v="2213" actId="27107"/>
        <pc:sldMkLst>
          <pc:docMk/>
          <pc:sldMk cId="3342046817" sldId="657"/>
        </pc:sldMkLst>
        <pc:spChg chg="add mod">
          <ac:chgData name="Bone, Samantha" userId="ed6ebaca-5162-40a0-a72c-2787d88fa5c8" providerId="ADAL" clId="{D186DD58-4D22-4DA2-9F49-DC65C959A3D5}" dt="2024-08-11T20:03:33.676" v="2210" actId="207"/>
          <ac:spMkLst>
            <pc:docMk/>
            <pc:sldMk cId="3342046817" sldId="657"/>
            <ac:spMk id="2" creationId="{3B00BCD4-7DAE-915E-F0BD-37C2326AF32F}"/>
          </ac:spMkLst>
        </pc:spChg>
        <pc:spChg chg="mod">
          <ac:chgData name="Bone, Samantha" userId="ed6ebaca-5162-40a0-a72c-2787d88fa5c8" providerId="ADAL" clId="{D186DD58-4D22-4DA2-9F49-DC65C959A3D5}" dt="2024-08-11T20:13:08.363" v="2213" actId="27107"/>
          <ac:spMkLst>
            <pc:docMk/>
            <pc:sldMk cId="3342046817" sldId="657"/>
            <ac:spMk id="6" creationId="{DCD52059-5DB4-4B15-BF62-1E6F5940E27F}"/>
          </ac:spMkLst>
        </pc:spChg>
      </pc:sldChg>
      <pc:sldChg chg="addSp delSp modSp new mod ord">
        <pc:chgData name="Bone, Samantha" userId="ed6ebaca-5162-40a0-a72c-2787d88fa5c8" providerId="ADAL" clId="{D186DD58-4D22-4DA2-9F49-DC65C959A3D5}" dt="2024-08-12T14:41:19.069" v="3984" actId="20577"/>
        <pc:sldMkLst>
          <pc:docMk/>
          <pc:sldMk cId="77930582" sldId="658"/>
        </pc:sldMkLst>
        <pc:spChg chg="mod">
          <ac:chgData name="Bone, Samantha" userId="ed6ebaca-5162-40a0-a72c-2787d88fa5c8" providerId="ADAL" clId="{D186DD58-4D22-4DA2-9F49-DC65C959A3D5}" dt="2024-08-12T14:41:19.069" v="3984" actId="20577"/>
          <ac:spMkLst>
            <pc:docMk/>
            <pc:sldMk cId="77930582" sldId="658"/>
            <ac:spMk id="2" creationId="{B58C1F42-81C6-F868-D884-7E260709F803}"/>
          </ac:spMkLst>
        </pc:spChg>
        <pc:spChg chg="del">
          <ac:chgData name="Bone, Samantha" userId="ed6ebaca-5162-40a0-a72c-2787d88fa5c8" providerId="ADAL" clId="{D186DD58-4D22-4DA2-9F49-DC65C959A3D5}" dt="2024-08-11T20:20:16.845" v="2343" actId="931"/>
          <ac:spMkLst>
            <pc:docMk/>
            <pc:sldMk cId="77930582" sldId="658"/>
            <ac:spMk id="3" creationId="{63FA1CB0-D033-992C-90BF-F60586A976EF}"/>
          </ac:spMkLst>
        </pc:spChg>
        <pc:spChg chg="del">
          <ac:chgData name="Bone, Samantha" userId="ed6ebaca-5162-40a0-a72c-2787d88fa5c8" providerId="ADAL" clId="{D186DD58-4D22-4DA2-9F49-DC65C959A3D5}" dt="2024-08-11T20:21:28.480" v="2415" actId="478"/>
          <ac:spMkLst>
            <pc:docMk/>
            <pc:sldMk cId="77930582" sldId="658"/>
            <ac:spMk id="4" creationId="{83684FF5-58F6-EDE9-F944-072E5DB3EEBC}"/>
          </ac:spMkLst>
        </pc:spChg>
        <pc:picChg chg="add mod">
          <ac:chgData name="Bone, Samantha" userId="ed6ebaca-5162-40a0-a72c-2787d88fa5c8" providerId="ADAL" clId="{D186DD58-4D22-4DA2-9F49-DC65C959A3D5}" dt="2024-08-11T20:20:20.663" v="2344" actId="27614"/>
          <ac:picMkLst>
            <pc:docMk/>
            <pc:sldMk cId="77930582" sldId="658"/>
            <ac:picMk id="7" creationId="{61F3DED1-16F5-0FDD-B02E-55C7A92C92ED}"/>
          </ac:picMkLst>
        </pc:picChg>
      </pc:sldChg>
      <pc:sldChg chg="new del">
        <pc:chgData name="Bone, Samantha" userId="ed6ebaca-5162-40a0-a72c-2787d88fa5c8" providerId="ADAL" clId="{D186DD58-4D22-4DA2-9F49-DC65C959A3D5}" dt="2024-08-12T14:33:41.321" v="3435" actId="47"/>
        <pc:sldMkLst>
          <pc:docMk/>
          <pc:sldMk cId="3714424084" sldId="659"/>
        </pc:sldMkLst>
      </pc:sldChg>
      <pc:sldChg chg="addSp delSp modSp new mod modClrScheme chgLayout modNotesTx">
        <pc:chgData name="Bone, Samantha" userId="ed6ebaca-5162-40a0-a72c-2787d88fa5c8" providerId="ADAL" clId="{D186DD58-4D22-4DA2-9F49-DC65C959A3D5}" dt="2024-08-12T14:39:26.277" v="3940" actId="20577"/>
        <pc:sldMkLst>
          <pc:docMk/>
          <pc:sldMk cId="4021843436" sldId="660"/>
        </pc:sldMkLst>
        <pc:spChg chg="del">
          <ac:chgData name="Bone, Samantha" userId="ed6ebaca-5162-40a0-a72c-2787d88fa5c8" providerId="ADAL" clId="{D186DD58-4D22-4DA2-9F49-DC65C959A3D5}" dt="2024-08-12T14:33:56.157" v="3438" actId="478"/>
          <ac:spMkLst>
            <pc:docMk/>
            <pc:sldMk cId="4021843436" sldId="660"/>
            <ac:spMk id="2" creationId="{287467EB-92BE-CCDF-7B47-178330449A89}"/>
          </ac:spMkLst>
        </pc:spChg>
        <pc:spChg chg="mod ord">
          <ac:chgData name="Bone, Samantha" userId="ed6ebaca-5162-40a0-a72c-2787d88fa5c8" providerId="ADAL" clId="{D186DD58-4D22-4DA2-9F49-DC65C959A3D5}" dt="2024-08-12T14:35:24.518" v="3446" actId="26606"/>
          <ac:spMkLst>
            <pc:docMk/>
            <pc:sldMk cId="4021843436" sldId="660"/>
            <ac:spMk id="3" creationId="{E454A3EF-8337-C894-2078-5AE2A65A623F}"/>
          </ac:spMkLst>
        </pc:spChg>
        <pc:spChg chg="add del mod">
          <ac:chgData name="Bone, Samantha" userId="ed6ebaca-5162-40a0-a72c-2787d88fa5c8" providerId="ADAL" clId="{D186DD58-4D22-4DA2-9F49-DC65C959A3D5}" dt="2024-08-12T14:35:39.141" v="3452" actId="478"/>
          <ac:spMkLst>
            <pc:docMk/>
            <pc:sldMk cId="4021843436" sldId="660"/>
            <ac:spMk id="12" creationId="{704E338E-482C-2DD3-3C03-DA1F9CC70BAB}"/>
          </ac:spMkLst>
        </pc:spChg>
        <pc:spChg chg="add del mod">
          <ac:chgData name="Bone, Samantha" userId="ed6ebaca-5162-40a0-a72c-2787d88fa5c8" providerId="ADAL" clId="{D186DD58-4D22-4DA2-9F49-DC65C959A3D5}" dt="2024-08-12T14:35:43.195" v="3453" actId="478"/>
          <ac:spMkLst>
            <pc:docMk/>
            <pc:sldMk cId="4021843436" sldId="660"/>
            <ac:spMk id="14" creationId="{2F319EE5-B3C4-4C2D-E1D0-26C199519DA8}"/>
          </ac:spMkLst>
        </pc:spChg>
        <pc:picChg chg="add del mod">
          <ac:chgData name="Bone, Samantha" userId="ed6ebaca-5162-40a0-a72c-2787d88fa5c8" providerId="ADAL" clId="{D186DD58-4D22-4DA2-9F49-DC65C959A3D5}" dt="2024-08-12T14:34:05.123" v="3439" actId="478"/>
          <ac:picMkLst>
            <pc:docMk/>
            <pc:sldMk cId="4021843436" sldId="660"/>
            <ac:picMk id="4" creationId="{1F01A8C3-F127-2EA2-37EB-CEE000156293}"/>
          </ac:picMkLst>
        </pc:picChg>
        <pc:picChg chg="add del mod ord">
          <ac:chgData name="Bone, Samantha" userId="ed6ebaca-5162-40a0-a72c-2787d88fa5c8" providerId="ADAL" clId="{D186DD58-4D22-4DA2-9F49-DC65C959A3D5}" dt="2024-08-12T14:35:37.008" v="3451" actId="478"/>
          <ac:picMkLst>
            <pc:docMk/>
            <pc:sldMk cId="4021843436" sldId="660"/>
            <ac:picMk id="5" creationId="{F9413506-4D00-376E-5AA8-5918BD691FDC}"/>
          </ac:picMkLst>
        </pc:picChg>
        <pc:picChg chg="add del mod">
          <ac:chgData name="Bone, Samantha" userId="ed6ebaca-5162-40a0-a72c-2787d88fa5c8" providerId="ADAL" clId="{D186DD58-4D22-4DA2-9F49-DC65C959A3D5}" dt="2024-08-12T14:35:30.385" v="3448" actId="22"/>
          <ac:picMkLst>
            <pc:docMk/>
            <pc:sldMk cId="4021843436" sldId="660"/>
            <ac:picMk id="7" creationId="{5C2EE6AD-0EA3-0589-25B1-AE45232C547C}"/>
          </ac:picMkLst>
        </pc:picChg>
        <pc:picChg chg="add mod">
          <ac:chgData name="Bone, Samantha" userId="ed6ebaca-5162-40a0-a72c-2787d88fa5c8" providerId="ADAL" clId="{D186DD58-4D22-4DA2-9F49-DC65C959A3D5}" dt="2024-08-12T14:36:06.479" v="3460" actId="1076"/>
          <ac:picMkLst>
            <pc:docMk/>
            <pc:sldMk cId="4021843436" sldId="660"/>
            <ac:picMk id="9" creationId="{8CBE7BB9-A3CB-C1E6-7D44-D9F38ADAD9AD}"/>
          </ac:picMkLst>
        </pc:picChg>
        <pc:picChg chg="add mod">
          <ac:chgData name="Bone, Samantha" userId="ed6ebaca-5162-40a0-a72c-2787d88fa5c8" providerId="ADAL" clId="{D186DD58-4D22-4DA2-9F49-DC65C959A3D5}" dt="2024-08-12T14:35:55.880" v="3458" actId="1076"/>
          <ac:picMkLst>
            <pc:docMk/>
            <pc:sldMk cId="4021843436" sldId="660"/>
            <ac:picMk id="10" creationId="{F103DF00-5596-C594-537A-EB411C107EE7}"/>
          </ac:picMkLst>
        </pc:picChg>
      </pc:sldChg>
      <pc:sldChg chg="modSp add mod">
        <pc:chgData name="Bone, Samantha" userId="ed6ebaca-5162-40a0-a72c-2787d88fa5c8" providerId="ADAL" clId="{D186DD58-4D22-4DA2-9F49-DC65C959A3D5}" dt="2024-08-12T14:37:15.137" v="3516" actId="14100"/>
        <pc:sldMkLst>
          <pc:docMk/>
          <pc:sldMk cId="342384338" sldId="661"/>
        </pc:sldMkLst>
        <pc:spChg chg="mod">
          <ac:chgData name="Bone, Samantha" userId="ed6ebaca-5162-40a0-a72c-2787d88fa5c8" providerId="ADAL" clId="{D186DD58-4D22-4DA2-9F49-DC65C959A3D5}" dt="2024-08-12T14:37:15.137" v="3516" actId="14100"/>
          <ac:spMkLst>
            <pc:docMk/>
            <pc:sldMk cId="342384338" sldId="661"/>
            <ac:spMk id="6" creationId="{B328A04A-0C2E-23F8-06F7-10AB4B4177A2}"/>
          </ac:spMkLst>
        </pc:spChg>
      </pc:sldChg>
      <pc:sldChg chg="add del">
        <pc:chgData name="Bone, Samantha" userId="ed6ebaca-5162-40a0-a72c-2787d88fa5c8" providerId="ADAL" clId="{D186DD58-4D22-4DA2-9F49-DC65C959A3D5}" dt="2024-08-12T14:36:47.087" v="3466"/>
        <pc:sldMkLst>
          <pc:docMk/>
          <pc:sldMk cId="328010561" sldId="662"/>
        </pc:sldMkLst>
      </pc:sldChg>
      <pc:sldChg chg="modSp add mod">
        <pc:chgData name="Bone, Samantha" userId="ed6ebaca-5162-40a0-a72c-2787d88fa5c8" providerId="ADAL" clId="{D186DD58-4D22-4DA2-9F49-DC65C959A3D5}" dt="2024-08-12T14:37:39.824" v="3596" actId="20577"/>
        <pc:sldMkLst>
          <pc:docMk/>
          <pc:sldMk cId="2137359500" sldId="662"/>
        </pc:sldMkLst>
        <pc:spChg chg="mod">
          <ac:chgData name="Bone, Samantha" userId="ed6ebaca-5162-40a0-a72c-2787d88fa5c8" providerId="ADAL" clId="{D186DD58-4D22-4DA2-9F49-DC65C959A3D5}" dt="2024-08-12T14:37:39.824" v="3596" actId="20577"/>
          <ac:spMkLst>
            <pc:docMk/>
            <pc:sldMk cId="2137359500" sldId="662"/>
            <ac:spMk id="6" creationId="{B328A04A-0C2E-23F8-06F7-10AB4B4177A2}"/>
          </ac:spMkLst>
        </pc:spChg>
      </pc:sldChg>
      <pc:sldChg chg="add del">
        <pc:chgData name="Bone, Samantha" userId="ed6ebaca-5162-40a0-a72c-2787d88fa5c8" providerId="ADAL" clId="{D186DD58-4D22-4DA2-9F49-DC65C959A3D5}" dt="2024-08-12T14:36:54.054" v="3468" actId="47"/>
        <pc:sldMkLst>
          <pc:docMk/>
          <pc:sldMk cId="2632653536" sldId="662"/>
        </pc:sldMkLst>
      </pc:sldChg>
      <pc:sldChg chg="modSp add mod">
        <pc:chgData name="Bone, Samantha" userId="ed6ebaca-5162-40a0-a72c-2787d88fa5c8" providerId="ADAL" clId="{D186DD58-4D22-4DA2-9F49-DC65C959A3D5}" dt="2024-08-14T23:53:27.705" v="4201" actId="20577"/>
        <pc:sldMkLst>
          <pc:docMk/>
          <pc:sldMk cId="2283240336" sldId="663"/>
        </pc:sldMkLst>
        <pc:spChg chg="mod">
          <ac:chgData name="Bone, Samantha" userId="ed6ebaca-5162-40a0-a72c-2787d88fa5c8" providerId="ADAL" clId="{D186DD58-4D22-4DA2-9F49-DC65C959A3D5}" dt="2024-08-14T23:53:27.705" v="4201" actId="20577"/>
          <ac:spMkLst>
            <pc:docMk/>
            <pc:sldMk cId="2283240336" sldId="663"/>
            <ac:spMk id="6" creationId="{DCD52059-5DB4-4B15-BF62-1E6F5940E27F}"/>
          </ac:spMkLst>
        </pc:spChg>
      </pc:sldChg>
      <pc:sldChg chg="add del">
        <pc:chgData name="Bone, Samantha" userId="ed6ebaca-5162-40a0-a72c-2787d88fa5c8" providerId="ADAL" clId="{D186DD58-4D22-4DA2-9F49-DC65C959A3D5}" dt="2024-08-15T00:36:19.515" v="4563" actId="47"/>
        <pc:sldMkLst>
          <pc:docMk/>
          <pc:sldMk cId="1671280398" sldId="664"/>
        </pc:sldMkLst>
      </pc:sldChg>
      <pc:sldChg chg="add">
        <pc:chgData name="Bone, Samantha" userId="ed6ebaca-5162-40a0-a72c-2787d88fa5c8" providerId="ADAL" clId="{D186DD58-4D22-4DA2-9F49-DC65C959A3D5}" dt="2024-08-15T00:21:30.477" v="4392"/>
        <pc:sldMkLst>
          <pc:docMk/>
          <pc:sldMk cId="56307198" sldId="665"/>
        </pc:sldMkLst>
      </pc:sldChg>
      <pc:sldChg chg="modSp add mod">
        <pc:chgData name="Bone, Samantha" userId="ed6ebaca-5162-40a0-a72c-2787d88fa5c8" providerId="ADAL" clId="{D186DD58-4D22-4DA2-9F49-DC65C959A3D5}" dt="2024-08-15T00:26:58.614" v="4538" actId="255"/>
        <pc:sldMkLst>
          <pc:docMk/>
          <pc:sldMk cId="1322130639" sldId="666"/>
        </pc:sldMkLst>
        <pc:spChg chg="mod">
          <ac:chgData name="Bone, Samantha" userId="ed6ebaca-5162-40a0-a72c-2787d88fa5c8" providerId="ADAL" clId="{D186DD58-4D22-4DA2-9F49-DC65C959A3D5}" dt="2024-08-15T00:26:40.427" v="4458" actId="20577"/>
          <ac:spMkLst>
            <pc:docMk/>
            <pc:sldMk cId="1322130639" sldId="666"/>
            <ac:spMk id="2" creationId="{018A8F97-11B0-8339-4827-CB2F097F3614}"/>
          </ac:spMkLst>
        </pc:spChg>
        <pc:spChg chg="mod">
          <ac:chgData name="Bone, Samantha" userId="ed6ebaca-5162-40a0-a72c-2787d88fa5c8" providerId="ADAL" clId="{D186DD58-4D22-4DA2-9F49-DC65C959A3D5}" dt="2024-08-15T00:26:58.614" v="4538" actId="255"/>
          <ac:spMkLst>
            <pc:docMk/>
            <pc:sldMk cId="1322130639" sldId="666"/>
            <ac:spMk id="3" creationId="{CD211296-0513-DD53-0C95-873F7B750D98}"/>
          </ac:spMkLst>
        </pc:spChg>
      </pc:sldChg>
      <pc:sldChg chg="add">
        <pc:chgData name="Bone, Samantha" userId="ed6ebaca-5162-40a0-a72c-2787d88fa5c8" providerId="ADAL" clId="{D186DD58-4D22-4DA2-9F49-DC65C959A3D5}" dt="2024-08-15T00:36:17.720" v="4562"/>
        <pc:sldMkLst>
          <pc:docMk/>
          <pc:sldMk cId="3078140676" sldId="667"/>
        </pc:sldMkLst>
      </pc:sldChg>
    </pc:docChg>
  </pc:docChgLst>
  <pc:docChgLst>
    <pc:chgData name="Hawkes, Megan" userId="f56d2fe6-d5e2-4ff8-8ee8-677987ca6f2c" providerId="ADAL" clId="{910BB3FD-2539-45CC-99D5-CACA8F2B2EAD}"/>
    <pc:docChg chg="custSel modSld">
      <pc:chgData name="Hawkes, Megan" userId="f56d2fe6-d5e2-4ff8-8ee8-677987ca6f2c" providerId="ADAL" clId="{910BB3FD-2539-45CC-99D5-CACA8F2B2EAD}" dt="2024-06-18T14:14:19.729" v="5" actId="1076"/>
      <pc:docMkLst>
        <pc:docMk/>
      </pc:docMkLst>
      <pc:sldChg chg="addSp delSp modSp mod">
        <pc:chgData name="Hawkes, Megan" userId="f56d2fe6-d5e2-4ff8-8ee8-677987ca6f2c" providerId="ADAL" clId="{910BB3FD-2539-45CC-99D5-CACA8F2B2EAD}" dt="2024-06-18T14:14:19.729" v="5" actId="1076"/>
        <pc:sldMkLst>
          <pc:docMk/>
          <pc:sldMk cId="3371477145" sldId="616"/>
        </pc:sldMkLst>
        <pc:picChg chg="del">
          <ac:chgData name="Hawkes, Megan" userId="f56d2fe6-d5e2-4ff8-8ee8-677987ca6f2c" providerId="ADAL" clId="{910BB3FD-2539-45CC-99D5-CACA8F2B2EAD}" dt="2024-06-18T14:14:16.178" v="3" actId="478"/>
          <ac:picMkLst>
            <pc:docMk/>
            <pc:sldMk cId="3371477145" sldId="616"/>
            <ac:picMk id="5" creationId="{EA841A5C-CA4E-C868-0780-5B4E1CF1F494}"/>
          </ac:picMkLst>
        </pc:picChg>
        <pc:picChg chg="add mod">
          <ac:chgData name="Hawkes, Megan" userId="f56d2fe6-d5e2-4ff8-8ee8-677987ca6f2c" providerId="ADAL" clId="{910BB3FD-2539-45CC-99D5-CACA8F2B2EAD}" dt="2024-06-18T14:14:19.729" v="5" actId="1076"/>
          <ac:picMkLst>
            <pc:docMk/>
            <pc:sldMk cId="3371477145" sldId="616"/>
            <ac:picMk id="8" creationId="{D4C5DB30-377C-428D-8A28-DF99EFEFAE2B}"/>
          </ac:picMkLst>
        </pc:picChg>
      </pc:sldChg>
      <pc:sldChg chg="addSp delSp modSp mod">
        <pc:chgData name="Hawkes, Megan" userId="f56d2fe6-d5e2-4ff8-8ee8-677987ca6f2c" providerId="ADAL" clId="{910BB3FD-2539-45CC-99D5-CACA8F2B2EAD}" dt="2024-06-18T14:13:57.473" v="2" actId="1076"/>
        <pc:sldMkLst>
          <pc:docMk/>
          <pc:sldMk cId="3491862055" sldId="644"/>
        </pc:sldMkLst>
        <pc:picChg chg="del">
          <ac:chgData name="Hawkes, Megan" userId="f56d2fe6-d5e2-4ff8-8ee8-677987ca6f2c" providerId="ADAL" clId="{910BB3FD-2539-45CC-99D5-CACA8F2B2EAD}" dt="2024-06-18T14:13:53.066" v="0" actId="478"/>
          <ac:picMkLst>
            <pc:docMk/>
            <pc:sldMk cId="3491862055" sldId="644"/>
            <ac:picMk id="5" creationId="{E594FEBF-8A60-35D8-4D54-DBFFAF3041CF}"/>
          </ac:picMkLst>
        </pc:picChg>
        <pc:picChg chg="add mod">
          <ac:chgData name="Hawkes, Megan" userId="f56d2fe6-d5e2-4ff8-8ee8-677987ca6f2c" providerId="ADAL" clId="{910BB3FD-2539-45CC-99D5-CACA8F2B2EAD}" dt="2024-06-18T14:13:57.473" v="2" actId="1076"/>
          <ac:picMkLst>
            <pc:docMk/>
            <pc:sldMk cId="3491862055" sldId="644"/>
            <ac:picMk id="8" creationId="{59532211-8342-F666-F846-FE496D38932E}"/>
          </ac:picMkLst>
        </pc:picChg>
      </pc:sldChg>
    </pc:docChg>
  </pc:docChgLst>
  <pc:docChgLst>
    <pc:chgData name="Bone, Samantha" userId="ed6ebaca-5162-40a0-a72c-2787d88fa5c8" providerId="ADAL" clId="{9DEBDF83-9BAD-4FAA-97D5-7B1F311717F3}"/>
    <pc:docChg chg="undo custSel addSld delSld modSld sldOrd">
      <pc:chgData name="Bone, Samantha" userId="ed6ebaca-5162-40a0-a72c-2787d88fa5c8" providerId="ADAL" clId="{9DEBDF83-9BAD-4FAA-97D5-7B1F311717F3}" dt="2024-04-23T16:45:25.375" v="10161" actId="1076"/>
      <pc:docMkLst>
        <pc:docMk/>
      </pc:docMkLst>
      <pc:sldChg chg="addSp modSp add">
        <pc:chgData name="Bone, Samantha" userId="ed6ebaca-5162-40a0-a72c-2787d88fa5c8" providerId="ADAL" clId="{9DEBDF83-9BAD-4FAA-97D5-7B1F311717F3}" dt="2024-03-27T14:22:20.273" v="862"/>
        <pc:sldMkLst>
          <pc:docMk/>
          <pc:sldMk cId="1228411575" sldId="281"/>
        </pc:sldMkLst>
        <pc:picChg chg="add mod">
          <ac:chgData name="Bone, Samantha" userId="ed6ebaca-5162-40a0-a72c-2787d88fa5c8" providerId="ADAL" clId="{9DEBDF83-9BAD-4FAA-97D5-7B1F311717F3}" dt="2024-03-27T14:22:20.273" v="862"/>
          <ac:picMkLst>
            <pc:docMk/>
            <pc:sldMk cId="1228411575" sldId="281"/>
            <ac:picMk id="16" creationId="{16EB747D-B7C1-9C65-14E6-CE335BC16FA6}"/>
          </ac:picMkLst>
        </pc:picChg>
      </pc:sldChg>
      <pc:sldChg chg="addSp modSp add mod">
        <pc:chgData name="Bone, Samantha" userId="ed6ebaca-5162-40a0-a72c-2787d88fa5c8" providerId="ADAL" clId="{9DEBDF83-9BAD-4FAA-97D5-7B1F311717F3}" dt="2024-04-11T03:07:29.680" v="9661" actId="1035"/>
        <pc:sldMkLst>
          <pc:docMk/>
          <pc:sldMk cId="473964603" sldId="283"/>
        </pc:sldMkLst>
        <pc:spChg chg="mod">
          <ac:chgData name="Bone, Samantha" userId="ed6ebaca-5162-40a0-a72c-2787d88fa5c8" providerId="ADAL" clId="{9DEBDF83-9BAD-4FAA-97D5-7B1F311717F3}" dt="2024-04-11T03:07:23.612" v="9654" actId="1036"/>
          <ac:spMkLst>
            <pc:docMk/>
            <pc:sldMk cId="473964603" sldId="283"/>
            <ac:spMk id="5" creationId="{FA91CAF3-FA46-1B59-15AE-2ED38A8D63B3}"/>
          </ac:spMkLst>
        </pc:spChg>
        <pc:spChg chg="mod">
          <ac:chgData name="Bone, Samantha" userId="ed6ebaca-5162-40a0-a72c-2787d88fa5c8" providerId="ADAL" clId="{9DEBDF83-9BAD-4FAA-97D5-7B1F311717F3}" dt="2024-04-11T03:07:29.680" v="9661" actId="1035"/>
          <ac:spMkLst>
            <pc:docMk/>
            <pc:sldMk cId="473964603" sldId="283"/>
            <ac:spMk id="67" creationId="{10168115-BE1F-9852-94FE-188218548830}"/>
          </ac:spMkLst>
        </pc:spChg>
        <pc:picChg chg="add mod">
          <ac:chgData name="Bone, Samantha" userId="ed6ebaca-5162-40a0-a72c-2787d88fa5c8" providerId="ADAL" clId="{9DEBDF83-9BAD-4FAA-97D5-7B1F311717F3}" dt="2024-03-27T14:22:23.337" v="863"/>
          <ac:picMkLst>
            <pc:docMk/>
            <pc:sldMk cId="473964603" sldId="283"/>
            <ac:picMk id="11" creationId="{4791D3F5-160B-6C05-218D-DF802A8B2B43}"/>
          </ac:picMkLst>
        </pc:picChg>
      </pc:sldChg>
      <pc:sldChg chg="addSp modSp add">
        <pc:chgData name="Bone, Samantha" userId="ed6ebaca-5162-40a0-a72c-2787d88fa5c8" providerId="ADAL" clId="{9DEBDF83-9BAD-4FAA-97D5-7B1F311717F3}" dt="2024-03-27T14:22:34.058" v="866"/>
        <pc:sldMkLst>
          <pc:docMk/>
          <pc:sldMk cId="15896909" sldId="290"/>
        </pc:sldMkLst>
        <pc:picChg chg="add mod">
          <ac:chgData name="Bone, Samantha" userId="ed6ebaca-5162-40a0-a72c-2787d88fa5c8" providerId="ADAL" clId="{9DEBDF83-9BAD-4FAA-97D5-7B1F311717F3}" dt="2024-03-27T14:22:34.058" v="866"/>
          <ac:picMkLst>
            <pc:docMk/>
            <pc:sldMk cId="15896909" sldId="290"/>
            <ac:picMk id="10" creationId="{C9290D2C-38E0-1B2E-4C7D-8EBF54C9735B}"/>
          </ac:picMkLst>
        </pc:picChg>
      </pc:sldChg>
      <pc:sldChg chg="addSp modSp add">
        <pc:chgData name="Bone, Samantha" userId="ed6ebaca-5162-40a0-a72c-2787d88fa5c8" providerId="ADAL" clId="{9DEBDF83-9BAD-4FAA-97D5-7B1F311717F3}" dt="2024-03-27T14:22:27.336" v="864"/>
        <pc:sldMkLst>
          <pc:docMk/>
          <pc:sldMk cId="3148768261" sldId="291"/>
        </pc:sldMkLst>
        <pc:picChg chg="add mod">
          <ac:chgData name="Bone, Samantha" userId="ed6ebaca-5162-40a0-a72c-2787d88fa5c8" providerId="ADAL" clId="{9DEBDF83-9BAD-4FAA-97D5-7B1F311717F3}" dt="2024-03-27T14:22:27.336" v="864"/>
          <ac:picMkLst>
            <pc:docMk/>
            <pc:sldMk cId="3148768261" sldId="291"/>
            <ac:picMk id="10" creationId="{43569254-E002-6A1C-055C-C82A8FCCED8D}"/>
          </ac:picMkLst>
        </pc:picChg>
      </pc:sldChg>
      <pc:sldChg chg="addSp modSp add">
        <pc:chgData name="Bone, Samantha" userId="ed6ebaca-5162-40a0-a72c-2787d88fa5c8" providerId="ADAL" clId="{9DEBDF83-9BAD-4FAA-97D5-7B1F311717F3}" dt="2024-03-27T14:22:30.049" v="865"/>
        <pc:sldMkLst>
          <pc:docMk/>
          <pc:sldMk cId="457343007" sldId="296"/>
        </pc:sldMkLst>
        <pc:picChg chg="add mod">
          <ac:chgData name="Bone, Samantha" userId="ed6ebaca-5162-40a0-a72c-2787d88fa5c8" providerId="ADAL" clId="{9DEBDF83-9BAD-4FAA-97D5-7B1F311717F3}" dt="2024-03-27T14:22:30.049" v="865"/>
          <ac:picMkLst>
            <pc:docMk/>
            <pc:sldMk cId="457343007" sldId="296"/>
            <ac:picMk id="9" creationId="{78182EDA-6258-ACB5-1D55-0C2A521287B5}"/>
          </ac:picMkLst>
        </pc:picChg>
      </pc:sldChg>
      <pc:sldChg chg="addSp modSp add mod">
        <pc:chgData name="Bone, Samantha" userId="ed6ebaca-5162-40a0-a72c-2787d88fa5c8" providerId="ADAL" clId="{9DEBDF83-9BAD-4FAA-97D5-7B1F311717F3}" dt="2024-03-27T14:22:15.603" v="861" actId="1076"/>
        <pc:sldMkLst>
          <pc:docMk/>
          <pc:sldMk cId="325108511" sldId="301"/>
        </pc:sldMkLst>
        <pc:spChg chg="add mod">
          <ac:chgData name="Bone, Samantha" userId="ed6ebaca-5162-40a0-a72c-2787d88fa5c8" providerId="ADAL" clId="{9DEBDF83-9BAD-4FAA-97D5-7B1F311717F3}" dt="2024-03-22T14:47:27.087" v="70" actId="20577"/>
          <ac:spMkLst>
            <pc:docMk/>
            <pc:sldMk cId="325108511" sldId="301"/>
            <ac:spMk id="3" creationId="{5074F8D4-DA62-BFE1-CAAD-AB55018ED5A9}"/>
          </ac:spMkLst>
        </pc:spChg>
        <pc:picChg chg="add mod">
          <ac:chgData name="Bone, Samantha" userId="ed6ebaca-5162-40a0-a72c-2787d88fa5c8" providerId="ADAL" clId="{9DEBDF83-9BAD-4FAA-97D5-7B1F311717F3}" dt="2024-03-27T14:22:15.603" v="861" actId="1076"/>
          <ac:picMkLst>
            <pc:docMk/>
            <pc:sldMk cId="325108511" sldId="301"/>
            <ac:picMk id="8" creationId="{38C29FB0-2C2D-8B8C-B4B3-050F159050CC}"/>
          </ac:picMkLst>
        </pc:picChg>
      </pc:sldChg>
      <pc:sldChg chg="addSp modSp add modNotes">
        <pc:chgData name="Bone, Samantha" userId="ed6ebaca-5162-40a0-a72c-2787d88fa5c8" providerId="ADAL" clId="{9DEBDF83-9BAD-4FAA-97D5-7B1F311717F3}" dt="2024-03-27T14:22:54.600" v="869"/>
        <pc:sldMkLst>
          <pc:docMk/>
          <pc:sldMk cId="1268144656" sldId="319"/>
        </pc:sldMkLst>
        <pc:picChg chg="add mod">
          <ac:chgData name="Bone, Samantha" userId="ed6ebaca-5162-40a0-a72c-2787d88fa5c8" providerId="ADAL" clId="{9DEBDF83-9BAD-4FAA-97D5-7B1F311717F3}" dt="2024-03-27T14:22:54.600" v="869"/>
          <ac:picMkLst>
            <pc:docMk/>
            <pc:sldMk cId="1268144656" sldId="319"/>
            <ac:picMk id="12" creationId="{96DBB5EC-40CE-D9D3-3894-D3A16CD54FCE}"/>
          </ac:picMkLst>
        </pc:picChg>
      </pc:sldChg>
      <pc:sldChg chg="addSp modSp add">
        <pc:chgData name="Bone, Samantha" userId="ed6ebaca-5162-40a0-a72c-2787d88fa5c8" providerId="ADAL" clId="{9DEBDF83-9BAD-4FAA-97D5-7B1F311717F3}" dt="2024-03-27T14:22:52.675" v="868"/>
        <pc:sldMkLst>
          <pc:docMk/>
          <pc:sldMk cId="310823868" sldId="323"/>
        </pc:sldMkLst>
        <pc:picChg chg="add mod">
          <ac:chgData name="Bone, Samantha" userId="ed6ebaca-5162-40a0-a72c-2787d88fa5c8" providerId="ADAL" clId="{9DEBDF83-9BAD-4FAA-97D5-7B1F311717F3}" dt="2024-03-27T14:22:52.675" v="868"/>
          <ac:picMkLst>
            <pc:docMk/>
            <pc:sldMk cId="310823868" sldId="323"/>
            <ac:picMk id="10" creationId="{961E9397-B23D-30F8-A1DE-1674806B1973}"/>
          </ac:picMkLst>
        </pc:picChg>
      </pc:sldChg>
      <pc:sldChg chg="addSp modSp add">
        <pc:chgData name="Bone, Samantha" userId="ed6ebaca-5162-40a0-a72c-2787d88fa5c8" providerId="ADAL" clId="{9DEBDF83-9BAD-4FAA-97D5-7B1F311717F3}" dt="2024-03-27T14:22:50.136" v="867"/>
        <pc:sldMkLst>
          <pc:docMk/>
          <pc:sldMk cId="3562695843" sldId="325"/>
        </pc:sldMkLst>
        <pc:picChg chg="add mod">
          <ac:chgData name="Bone, Samantha" userId="ed6ebaca-5162-40a0-a72c-2787d88fa5c8" providerId="ADAL" clId="{9DEBDF83-9BAD-4FAA-97D5-7B1F311717F3}" dt="2024-03-27T14:22:50.136" v="867"/>
          <ac:picMkLst>
            <pc:docMk/>
            <pc:sldMk cId="3562695843" sldId="325"/>
            <ac:picMk id="15" creationId="{9E15B174-16FD-1267-B297-E6BE4276E6D6}"/>
          </ac:picMkLst>
        </pc:picChg>
      </pc:sldChg>
      <pc:sldChg chg="modNotesTx">
        <pc:chgData name="Bone, Samantha" userId="ed6ebaca-5162-40a0-a72c-2787d88fa5c8" providerId="ADAL" clId="{9DEBDF83-9BAD-4FAA-97D5-7B1F311717F3}" dt="2024-04-12T15:46:38.795" v="10023" actId="20577"/>
        <pc:sldMkLst>
          <pc:docMk/>
          <pc:sldMk cId="1533651141" sldId="344"/>
        </pc:sldMkLst>
      </pc:sldChg>
      <pc:sldChg chg="delSp modSp mod delCm">
        <pc:chgData name="Bone, Samantha" userId="ed6ebaca-5162-40a0-a72c-2787d88fa5c8" providerId="ADAL" clId="{9DEBDF83-9BAD-4FAA-97D5-7B1F311717F3}" dt="2024-03-22T14:55:50.193" v="603"/>
        <pc:sldMkLst>
          <pc:docMk/>
          <pc:sldMk cId="2490495265" sldId="479"/>
        </pc:sldMkLst>
        <pc:spChg chg="del mod">
          <ac:chgData name="Bone, Samantha" userId="ed6ebaca-5162-40a0-a72c-2787d88fa5c8" providerId="ADAL" clId="{9DEBDF83-9BAD-4FAA-97D5-7B1F311717F3}" dt="2024-03-22T14:55:47.222" v="602" actId="478"/>
          <ac:spMkLst>
            <pc:docMk/>
            <pc:sldMk cId="2490495265" sldId="479"/>
            <ac:spMk id="3" creationId="{55222A37-9BD8-40D5-8649-3FCF184FD88F}"/>
          </ac:spMkLst>
        </pc:spChg>
        <pc:extLst>
          <p:ext xmlns:p="http://schemas.openxmlformats.org/presentationml/2006/main" uri="{D6D511B9-2390-475A-947B-AFAB55BFBCF1}">
            <pc226:cmChg xmlns:pc226="http://schemas.microsoft.com/office/powerpoint/2022/06/main/command" chg="del">
              <pc226:chgData name="Bone, Samantha" userId="ed6ebaca-5162-40a0-a72c-2787d88fa5c8" providerId="ADAL" clId="{9DEBDF83-9BAD-4FAA-97D5-7B1F311717F3}" dt="2024-03-22T14:55:50.193" v="603"/>
              <pc2:cmMkLst xmlns:pc2="http://schemas.microsoft.com/office/powerpoint/2019/9/main/command">
                <pc:docMk/>
                <pc:sldMk cId="2490495265" sldId="479"/>
                <pc2:cmMk id="{66C7D0F9-3EAA-4EEF-8DE0-E55293AA2EC6}"/>
              </pc2:cmMkLst>
            </pc226:cmChg>
          </p:ext>
        </pc:extLst>
      </pc:sldChg>
      <pc:sldChg chg="modNotes">
        <pc:chgData name="Bone, Samantha" userId="ed6ebaca-5162-40a0-a72c-2787d88fa5c8" providerId="ADAL" clId="{9DEBDF83-9BAD-4FAA-97D5-7B1F311717F3}" dt="2024-03-27T14:19:06.238" v="836" actId="368"/>
        <pc:sldMkLst>
          <pc:docMk/>
          <pc:sldMk cId="1506956714" sldId="505"/>
        </pc:sldMkLst>
      </pc:sldChg>
      <pc:sldChg chg="modNotes">
        <pc:chgData name="Bone, Samantha" userId="ed6ebaca-5162-40a0-a72c-2787d88fa5c8" providerId="ADAL" clId="{9DEBDF83-9BAD-4FAA-97D5-7B1F311717F3}" dt="2024-03-27T14:19:06.245" v="838" actId="368"/>
        <pc:sldMkLst>
          <pc:docMk/>
          <pc:sldMk cId="2411762685" sldId="507"/>
        </pc:sldMkLst>
      </pc:sldChg>
      <pc:sldChg chg="addSp modSp add">
        <pc:chgData name="Bone, Samantha" userId="ed6ebaca-5162-40a0-a72c-2787d88fa5c8" providerId="ADAL" clId="{9DEBDF83-9BAD-4FAA-97D5-7B1F311717F3}" dt="2024-03-27T14:21:17.125" v="854"/>
        <pc:sldMkLst>
          <pc:docMk/>
          <pc:sldMk cId="2907452060" sldId="531"/>
        </pc:sldMkLst>
        <pc:picChg chg="add mod">
          <ac:chgData name="Bone, Samantha" userId="ed6ebaca-5162-40a0-a72c-2787d88fa5c8" providerId="ADAL" clId="{9DEBDF83-9BAD-4FAA-97D5-7B1F311717F3}" dt="2024-03-27T14:21:17.125" v="854"/>
          <ac:picMkLst>
            <pc:docMk/>
            <pc:sldMk cId="2907452060" sldId="531"/>
            <ac:picMk id="3" creationId="{6D961B94-0AEA-9BB5-F8CC-A838707B5315}"/>
          </ac:picMkLst>
        </pc:picChg>
      </pc:sldChg>
      <pc:sldChg chg="modSp mod">
        <pc:chgData name="Bone, Samantha" userId="ed6ebaca-5162-40a0-a72c-2787d88fa5c8" providerId="ADAL" clId="{9DEBDF83-9BAD-4FAA-97D5-7B1F311717F3}" dt="2024-04-05T13:04:20.097" v="902" actId="1076"/>
        <pc:sldMkLst>
          <pc:docMk/>
          <pc:sldMk cId="2045565685" sldId="570"/>
        </pc:sldMkLst>
        <pc:picChg chg="mod">
          <ac:chgData name="Bone, Samantha" userId="ed6ebaca-5162-40a0-a72c-2787d88fa5c8" providerId="ADAL" clId="{9DEBDF83-9BAD-4FAA-97D5-7B1F311717F3}" dt="2024-04-05T13:04:20.097" v="902" actId="1076"/>
          <ac:picMkLst>
            <pc:docMk/>
            <pc:sldMk cId="2045565685" sldId="570"/>
            <ac:picMk id="7" creationId="{19076D31-CCC1-BEA4-7828-8DA2EFA9C240}"/>
          </ac:picMkLst>
        </pc:picChg>
      </pc:sldChg>
      <pc:sldChg chg="modNotes modNotesTx">
        <pc:chgData name="Bone, Samantha" userId="ed6ebaca-5162-40a0-a72c-2787d88fa5c8" providerId="ADAL" clId="{9DEBDF83-9BAD-4FAA-97D5-7B1F311717F3}" dt="2024-04-11T02:49:13.408" v="8495" actId="20577"/>
        <pc:sldMkLst>
          <pc:docMk/>
          <pc:sldMk cId="905275112" sldId="576"/>
        </pc:sldMkLst>
      </pc:sldChg>
      <pc:sldChg chg="add">
        <pc:chgData name="Bone, Samantha" userId="ed6ebaca-5162-40a0-a72c-2787d88fa5c8" providerId="ADAL" clId="{9DEBDF83-9BAD-4FAA-97D5-7B1F311717F3}" dt="2024-03-22T14:39:34.154" v="1"/>
        <pc:sldMkLst>
          <pc:docMk/>
          <pc:sldMk cId="1223383564" sldId="589"/>
        </pc:sldMkLst>
      </pc:sldChg>
      <pc:sldChg chg="modSp add mod">
        <pc:chgData name="Bone, Samantha" userId="ed6ebaca-5162-40a0-a72c-2787d88fa5c8" providerId="ADAL" clId="{9DEBDF83-9BAD-4FAA-97D5-7B1F311717F3}" dt="2024-04-11T03:18:53.083" v="9677" actId="20577"/>
        <pc:sldMkLst>
          <pc:docMk/>
          <pc:sldMk cId="414484247" sldId="590"/>
        </pc:sldMkLst>
        <pc:spChg chg="mod">
          <ac:chgData name="Bone, Samantha" userId="ed6ebaca-5162-40a0-a72c-2787d88fa5c8" providerId="ADAL" clId="{9DEBDF83-9BAD-4FAA-97D5-7B1F311717F3}" dt="2024-04-11T03:18:53.083" v="9677" actId="20577"/>
          <ac:spMkLst>
            <pc:docMk/>
            <pc:sldMk cId="414484247" sldId="590"/>
            <ac:spMk id="6" creationId="{DCD52059-5DB4-4B15-BF62-1E6F5940E27F}"/>
          </ac:spMkLst>
        </pc:spChg>
      </pc:sldChg>
      <pc:sldChg chg="addSp modSp add mod delCm modNotesTx">
        <pc:chgData name="Bone, Samantha" userId="ed6ebaca-5162-40a0-a72c-2787d88fa5c8" providerId="ADAL" clId="{9DEBDF83-9BAD-4FAA-97D5-7B1F311717F3}" dt="2024-04-11T03:18:35.445" v="9675" actId="20577"/>
        <pc:sldMkLst>
          <pc:docMk/>
          <pc:sldMk cId="2283369657" sldId="599"/>
        </pc:sldMkLst>
        <pc:spChg chg="mod">
          <ac:chgData name="Bone, Samantha" userId="ed6ebaca-5162-40a0-a72c-2787d88fa5c8" providerId="ADAL" clId="{9DEBDF83-9BAD-4FAA-97D5-7B1F311717F3}" dt="2024-03-22T14:47:52.231" v="87" actId="1036"/>
          <ac:spMkLst>
            <pc:docMk/>
            <pc:sldMk cId="2283369657" sldId="599"/>
            <ac:spMk id="2" creationId="{603E1CA8-0E96-6BF6-AD43-6A12BEED2F90}"/>
          </ac:spMkLst>
        </pc:spChg>
        <pc:spChg chg="mod">
          <ac:chgData name="Bone, Samantha" userId="ed6ebaca-5162-40a0-a72c-2787d88fa5c8" providerId="ADAL" clId="{9DEBDF83-9BAD-4FAA-97D5-7B1F311717F3}" dt="2024-03-22T14:53:37.312" v="562" actId="20577"/>
          <ac:spMkLst>
            <pc:docMk/>
            <pc:sldMk cId="2283369657" sldId="599"/>
            <ac:spMk id="3" creationId="{DA98D052-7683-27B5-2664-D0738146B99F}"/>
          </ac:spMkLst>
        </pc:spChg>
        <pc:spChg chg="add mod">
          <ac:chgData name="Bone, Samantha" userId="ed6ebaca-5162-40a0-a72c-2787d88fa5c8" providerId="ADAL" clId="{9DEBDF83-9BAD-4FAA-97D5-7B1F311717F3}" dt="2024-03-22T14:47:45.942" v="76" actId="20577"/>
          <ac:spMkLst>
            <pc:docMk/>
            <pc:sldMk cId="2283369657" sldId="599"/>
            <ac:spMk id="9" creationId="{CD3E8957-FB6A-54D8-8325-C271632ABF99}"/>
          </ac:spMkLst>
        </pc:spChg>
        <pc:picChg chg="mod">
          <ac:chgData name="Bone, Samantha" userId="ed6ebaca-5162-40a0-a72c-2787d88fa5c8" providerId="ADAL" clId="{9DEBDF83-9BAD-4FAA-97D5-7B1F311717F3}" dt="2024-03-22T14:54:03.247" v="600" actId="1038"/>
          <ac:picMkLst>
            <pc:docMk/>
            <pc:sldMk cId="2283369657" sldId="599"/>
            <ac:picMk id="6" creationId="{5B54E624-292D-59A1-1C05-2469DD3F35C5}"/>
          </ac:picMkLst>
        </pc:picChg>
        <pc:picChg chg="mod">
          <ac:chgData name="Bone, Samantha" userId="ed6ebaca-5162-40a0-a72c-2787d88fa5c8" providerId="ADAL" clId="{9DEBDF83-9BAD-4FAA-97D5-7B1F311717F3}" dt="2024-03-22T14:53:48.816" v="576" actId="1035"/>
          <ac:picMkLst>
            <pc:docMk/>
            <pc:sldMk cId="2283369657" sldId="599"/>
            <ac:picMk id="8" creationId="{93270624-58FF-17FA-C528-02400FF277C3}"/>
          </ac:picMkLst>
        </pc:picChg>
        <pc:picChg chg="add mod">
          <ac:chgData name="Bone, Samantha" userId="ed6ebaca-5162-40a0-a72c-2787d88fa5c8" providerId="ADAL" clId="{9DEBDF83-9BAD-4FAA-97D5-7B1F311717F3}" dt="2024-03-27T14:24:01.777" v="898" actId="14100"/>
          <ac:picMkLst>
            <pc:docMk/>
            <pc:sldMk cId="2283369657" sldId="599"/>
            <ac:picMk id="11" creationId="{93F60935-2F0D-925F-FD04-663F1895958E}"/>
          </ac:picMkLst>
        </pc:picChg>
        <pc:picChg chg="mod">
          <ac:chgData name="Bone, Samantha" userId="ed6ebaca-5162-40a0-a72c-2787d88fa5c8" providerId="ADAL" clId="{9DEBDF83-9BAD-4FAA-97D5-7B1F311717F3}" dt="2024-03-22T14:53:56.517" v="598" actId="1035"/>
          <ac:picMkLst>
            <pc:docMk/>
            <pc:sldMk cId="2283369657" sldId="599"/>
            <ac:picMk id="12" creationId="{DD4AEA3C-D82B-EF1E-58DA-135BF0FC7187}"/>
          </ac:picMkLst>
        </pc:picChg>
        <pc:picChg chg="mod">
          <ac:chgData name="Bone, Samantha" userId="ed6ebaca-5162-40a0-a72c-2787d88fa5c8" providerId="ADAL" clId="{9DEBDF83-9BAD-4FAA-97D5-7B1F311717F3}" dt="2024-03-22T14:53:52.438" v="587" actId="1035"/>
          <ac:picMkLst>
            <pc:docMk/>
            <pc:sldMk cId="2283369657" sldId="599"/>
            <ac:picMk id="14" creationId="{90E3BBB6-A762-4ECF-1F43-52949A6518C8}"/>
          </ac:picMkLst>
        </pc:picChg>
        <pc:extLst>
          <p:ext xmlns:p="http://schemas.openxmlformats.org/presentationml/2006/main" uri="{D6D511B9-2390-475A-947B-AFAB55BFBCF1}">
            <pc226:cmChg xmlns:pc226="http://schemas.microsoft.com/office/powerpoint/2022/06/main/command" chg="del">
              <pc226:chgData name="Bone, Samantha" userId="ed6ebaca-5162-40a0-a72c-2787d88fa5c8" providerId="ADAL" clId="{9DEBDF83-9BAD-4FAA-97D5-7B1F311717F3}" dt="2024-03-22T14:55:39.421" v="601"/>
              <pc2:cmMkLst xmlns:pc2="http://schemas.microsoft.com/office/powerpoint/2019/9/main/command">
                <pc:docMk/>
                <pc:sldMk cId="2283369657" sldId="599"/>
                <pc2:cmMk id="{1DD34652-354C-4CB2-A866-E23765C25FC6}"/>
              </pc2:cmMkLst>
            </pc226:cmChg>
          </p:ext>
        </pc:extLst>
      </pc:sldChg>
      <pc:sldChg chg="add">
        <pc:chgData name="Bone, Samantha" userId="ed6ebaca-5162-40a0-a72c-2787d88fa5c8" providerId="ADAL" clId="{9DEBDF83-9BAD-4FAA-97D5-7B1F311717F3}" dt="2024-03-22T14:40:01.643" v="2"/>
        <pc:sldMkLst>
          <pc:docMk/>
          <pc:sldMk cId="1210473187" sldId="601"/>
        </pc:sldMkLst>
      </pc:sldChg>
      <pc:sldChg chg="addSp delSp modSp mod modAnim modNotes modNotesTx">
        <pc:chgData name="Bone, Samantha" userId="ed6ebaca-5162-40a0-a72c-2787d88fa5c8" providerId="ADAL" clId="{9DEBDF83-9BAD-4FAA-97D5-7B1F311717F3}" dt="2024-04-11T03:02:27.160" v="9536" actId="20577"/>
        <pc:sldMkLst>
          <pc:docMk/>
          <pc:sldMk cId="60326290" sldId="602"/>
        </pc:sldMkLst>
        <pc:spChg chg="del">
          <ac:chgData name="Bone, Samantha" userId="ed6ebaca-5162-40a0-a72c-2787d88fa5c8" providerId="ADAL" clId="{9DEBDF83-9BAD-4FAA-97D5-7B1F311717F3}" dt="2024-03-22T14:56:33.486" v="610" actId="478"/>
          <ac:spMkLst>
            <pc:docMk/>
            <pc:sldMk cId="60326290" sldId="602"/>
            <ac:spMk id="4" creationId="{0AEAAFFF-09CA-1208-8A58-2C5137EE7FF6}"/>
          </ac:spMkLst>
        </pc:spChg>
        <pc:spChg chg="add mod">
          <ac:chgData name="Bone, Samantha" userId="ed6ebaca-5162-40a0-a72c-2787d88fa5c8" providerId="ADAL" clId="{9DEBDF83-9BAD-4FAA-97D5-7B1F311717F3}" dt="2024-03-22T14:46:32.111" v="49" actId="20577"/>
          <ac:spMkLst>
            <pc:docMk/>
            <pc:sldMk cId="60326290" sldId="602"/>
            <ac:spMk id="6" creationId="{25D68AFE-C2F5-2414-6344-A7465FDE0D8A}"/>
          </ac:spMkLst>
        </pc:spChg>
      </pc:sldChg>
      <pc:sldChg chg="addSp delSp modSp mod modNotes">
        <pc:chgData name="Bone, Samantha" userId="ed6ebaca-5162-40a0-a72c-2787d88fa5c8" providerId="ADAL" clId="{9DEBDF83-9BAD-4FAA-97D5-7B1F311717F3}" dt="2024-03-27T14:19:06.193" v="828" actId="368"/>
        <pc:sldMkLst>
          <pc:docMk/>
          <pc:sldMk cId="1804122618" sldId="603"/>
        </pc:sldMkLst>
        <pc:spChg chg="del">
          <ac:chgData name="Bone, Samantha" userId="ed6ebaca-5162-40a0-a72c-2787d88fa5c8" providerId="ADAL" clId="{9DEBDF83-9BAD-4FAA-97D5-7B1F311717F3}" dt="2024-03-22T14:56:01.119" v="604" actId="478"/>
          <ac:spMkLst>
            <pc:docMk/>
            <pc:sldMk cId="1804122618" sldId="603"/>
            <ac:spMk id="4" creationId="{79CCDAF3-800F-DDC5-59DE-437F4BC19327}"/>
          </ac:spMkLst>
        </pc:spChg>
        <pc:spChg chg="add mod">
          <ac:chgData name="Bone, Samantha" userId="ed6ebaca-5162-40a0-a72c-2787d88fa5c8" providerId="ADAL" clId="{9DEBDF83-9BAD-4FAA-97D5-7B1F311717F3}" dt="2024-03-22T14:48:52.191" v="93"/>
          <ac:spMkLst>
            <pc:docMk/>
            <pc:sldMk cId="1804122618" sldId="603"/>
            <ac:spMk id="6" creationId="{42FAC35D-FBED-3209-ECBA-99254968D13E}"/>
          </ac:spMkLst>
        </pc:spChg>
      </pc:sldChg>
      <pc:sldChg chg="delSp mod">
        <pc:chgData name="Bone, Samantha" userId="ed6ebaca-5162-40a0-a72c-2787d88fa5c8" providerId="ADAL" clId="{9DEBDF83-9BAD-4FAA-97D5-7B1F311717F3}" dt="2024-03-22T14:48:04.046" v="89" actId="478"/>
        <pc:sldMkLst>
          <pc:docMk/>
          <pc:sldMk cId="3460293222" sldId="604"/>
        </pc:sldMkLst>
        <pc:spChg chg="del">
          <ac:chgData name="Bone, Samantha" userId="ed6ebaca-5162-40a0-a72c-2787d88fa5c8" providerId="ADAL" clId="{9DEBDF83-9BAD-4FAA-97D5-7B1F311717F3}" dt="2024-03-22T14:48:04.046" v="89" actId="478"/>
          <ac:spMkLst>
            <pc:docMk/>
            <pc:sldMk cId="3460293222" sldId="604"/>
            <ac:spMk id="4" creationId="{924B10B5-AAA7-1FBC-4E3E-B1BD7B3D5611}"/>
          </ac:spMkLst>
        </pc:spChg>
      </pc:sldChg>
      <pc:sldChg chg="delSp mod modAnim modNotes modNotesTx">
        <pc:chgData name="Bone, Samantha" userId="ed6ebaca-5162-40a0-a72c-2787d88fa5c8" providerId="ADAL" clId="{9DEBDF83-9BAD-4FAA-97D5-7B1F311717F3}" dt="2024-04-11T02:36:15.554" v="6631" actId="20577"/>
        <pc:sldMkLst>
          <pc:docMk/>
          <pc:sldMk cId="446139602" sldId="605"/>
        </pc:sldMkLst>
        <pc:spChg chg="del">
          <ac:chgData name="Bone, Samantha" userId="ed6ebaca-5162-40a0-a72c-2787d88fa5c8" providerId="ADAL" clId="{9DEBDF83-9BAD-4FAA-97D5-7B1F311717F3}" dt="2024-03-22T14:56:08.517" v="606" actId="478"/>
          <ac:spMkLst>
            <pc:docMk/>
            <pc:sldMk cId="446139602" sldId="605"/>
            <ac:spMk id="4" creationId="{E4BCF976-03C4-34CF-C6B3-61854787D53E}"/>
          </ac:spMkLst>
        </pc:spChg>
      </pc:sldChg>
      <pc:sldChg chg="delSp modSp mod">
        <pc:chgData name="Bone, Samantha" userId="ed6ebaca-5162-40a0-a72c-2787d88fa5c8" providerId="ADAL" clId="{9DEBDF83-9BAD-4FAA-97D5-7B1F311717F3}" dt="2024-04-05T13:04:13.640" v="900" actId="14100"/>
        <pc:sldMkLst>
          <pc:docMk/>
          <pc:sldMk cId="1015583227" sldId="606"/>
        </pc:sldMkLst>
        <pc:spChg chg="mod">
          <ac:chgData name="Bone, Samantha" userId="ed6ebaca-5162-40a0-a72c-2787d88fa5c8" providerId="ADAL" clId="{9DEBDF83-9BAD-4FAA-97D5-7B1F311717F3}" dt="2024-04-05T13:04:13.640" v="900" actId="14100"/>
          <ac:spMkLst>
            <pc:docMk/>
            <pc:sldMk cId="1015583227" sldId="606"/>
            <ac:spMk id="3" creationId="{CD211296-0513-DD53-0C95-873F7B750D98}"/>
          </ac:spMkLst>
        </pc:spChg>
        <pc:spChg chg="del">
          <ac:chgData name="Bone, Samantha" userId="ed6ebaca-5162-40a0-a72c-2787d88fa5c8" providerId="ADAL" clId="{9DEBDF83-9BAD-4FAA-97D5-7B1F311717F3}" dt="2024-03-22T14:48:01.359" v="88" actId="478"/>
          <ac:spMkLst>
            <pc:docMk/>
            <pc:sldMk cId="1015583227" sldId="606"/>
            <ac:spMk id="4" creationId="{0659F78B-DADD-6674-1363-AB0435FA97EC}"/>
          </ac:spMkLst>
        </pc:spChg>
      </pc:sldChg>
      <pc:sldChg chg="del">
        <pc:chgData name="Bone, Samantha" userId="ed6ebaca-5162-40a0-a72c-2787d88fa5c8" providerId="ADAL" clId="{9DEBDF83-9BAD-4FAA-97D5-7B1F311717F3}" dt="2024-03-22T14:39:09.681" v="0" actId="47"/>
        <pc:sldMkLst>
          <pc:docMk/>
          <pc:sldMk cId="1269568006" sldId="607"/>
        </pc:sldMkLst>
      </pc:sldChg>
      <pc:sldChg chg="delSp modSp mod modNotes modNotesTx">
        <pc:chgData name="Bone, Samantha" userId="ed6ebaca-5162-40a0-a72c-2787d88fa5c8" providerId="ADAL" clId="{9DEBDF83-9BAD-4FAA-97D5-7B1F311717F3}" dt="2024-04-11T02:48:55.039" v="8484" actId="20577"/>
        <pc:sldMkLst>
          <pc:docMk/>
          <pc:sldMk cId="2451250281" sldId="608"/>
        </pc:sldMkLst>
        <pc:spChg chg="mod">
          <ac:chgData name="Bone, Samantha" userId="ed6ebaca-5162-40a0-a72c-2787d88fa5c8" providerId="ADAL" clId="{9DEBDF83-9BAD-4FAA-97D5-7B1F311717F3}" dt="2024-04-11T02:38:36.619" v="6726" actId="20577"/>
          <ac:spMkLst>
            <pc:docMk/>
            <pc:sldMk cId="2451250281" sldId="608"/>
            <ac:spMk id="3" creationId="{E776EAEF-0A75-3703-7819-C58ED1D34925}"/>
          </ac:spMkLst>
        </pc:spChg>
        <pc:spChg chg="del">
          <ac:chgData name="Bone, Samantha" userId="ed6ebaca-5162-40a0-a72c-2787d88fa5c8" providerId="ADAL" clId="{9DEBDF83-9BAD-4FAA-97D5-7B1F311717F3}" dt="2024-03-22T14:56:36.374" v="611" actId="478"/>
          <ac:spMkLst>
            <pc:docMk/>
            <pc:sldMk cId="2451250281" sldId="608"/>
            <ac:spMk id="4" creationId="{2ED5E9E3-E761-9E7C-6E03-D3234FBCCA93}"/>
          </ac:spMkLst>
        </pc:spChg>
      </pc:sldChg>
      <pc:sldChg chg="addSp delSp modSp add mod">
        <pc:chgData name="Bone, Samantha" userId="ed6ebaca-5162-40a0-a72c-2787d88fa5c8" providerId="ADAL" clId="{9DEBDF83-9BAD-4FAA-97D5-7B1F311717F3}" dt="2024-04-11T03:03:38.489" v="9550" actId="20577"/>
        <pc:sldMkLst>
          <pc:docMk/>
          <pc:sldMk cId="1683496282" sldId="609"/>
        </pc:sldMkLst>
        <pc:spChg chg="mod">
          <ac:chgData name="Bone, Samantha" userId="ed6ebaca-5162-40a0-a72c-2787d88fa5c8" providerId="ADAL" clId="{9DEBDF83-9BAD-4FAA-97D5-7B1F311717F3}" dt="2024-03-22T14:46:53.103" v="58" actId="1036"/>
          <ac:spMkLst>
            <pc:docMk/>
            <pc:sldMk cId="1683496282" sldId="609"/>
            <ac:spMk id="2" creationId="{1D46E0CD-6027-BE34-02E4-AA7F5EEA7B42}"/>
          </ac:spMkLst>
        </pc:spChg>
        <pc:spChg chg="del">
          <ac:chgData name="Bone, Samantha" userId="ed6ebaca-5162-40a0-a72c-2787d88fa5c8" providerId="ADAL" clId="{9DEBDF83-9BAD-4FAA-97D5-7B1F311717F3}" dt="2024-03-22T14:56:45.430" v="613" actId="478"/>
          <ac:spMkLst>
            <pc:docMk/>
            <pc:sldMk cId="1683496282" sldId="609"/>
            <ac:spMk id="4" creationId="{BE3F4970-D184-AC13-020B-0314C7D04FCC}"/>
          </ac:spMkLst>
        </pc:spChg>
        <pc:spChg chg="add mod">
          <ac:chgData name="Bone, Samantha" userId="ed6ebaca-5162-40a0-a72c-2787d88fa5c8" providerId="ADAL" clId="{9DEBDF83-9BAD-4FAA-97D5-7B1F311717F3}" dt="2024-03-22T14:46:46.206" v="52" actId="20577"/>
          <ac:spMkLst>
            <pc:docMk/>
            <pc:sldMk cId="1683496282" sldId="609"/>
            <ac:spMk id="9" creationId="{291F8E53-3F32-F4C7-6030-E6293856C94D}"/>
          </ac:spMkLst>
        </pc:spChg>
        <pc:graphicFrameChg chg="modGraphic">
          <ac:chgData name="Bone, Samantha" userId="ed6ebaca-5162-40a0-a72c-2787d88fa5c8" providerId="ADAL" clId="{9DEBDF83-9BAD-4FAA-97D5-7B1F311717F3}" dt="2024-04-11T03:03:38.489" v="9550" actId="20577"/>
          <ac:graphicFrameMkLst>
            <pc:docMk/>
            <pc:sldMk cId="1683496282" sldId="609"/>
            <ac:graphicFrameMk id="6" creationId="{0A6E8F45-4D57-0B26-90F0-7D24D9F82936}"/>
          </ac:graphicFrameMkLst>
        </pc:graphicFrameChg>
        <pc:picChg chg="add mod">
          <ac:chgData name="Bone, Samantha" userId="ed6ebaca-5162-40a0-a72c-2787d88fa5c8" providerId="ADAL" clId="{9DEBDF83-9BAD-4FAA-97D5-7B1F311717F3}" dt="2024-03-27T14:21:25.543" v="856" actId="1076"/>
          <ac:picMkLst>
            <pc:docMk/>
            <pc:sldMk cId="1683496282" sldId="609"/>
            <ac:picMk id="4" creationId="{F990B97E-0D4B-D427-3B1B-20DFDCCE65B8}"/>
          </ac:picMkLst>
        </pc:picChg>
      </pc:sldChg>
      <pc:sldChg chg="addSp delSp modSp add mod">
        <pc:chgData name="Bone, Samantha" userId="ed6ebaca-5162-40a0-a72c-2787d88fa5c8" providerId="ADAL" clId="{9DEBDF83-9BAD-4FAA-97D5-7B1F311717F3}" dt="2024-04-23T16:45:25.375" v="10161" actId="1076"/>
        <pc:sldMkLst>
          <pc:docMk/>
          <pc:sldMk cId="3656769803" sldId="610"/>
        </pc:sldMkLst>
        <pc:spChg chg="mod">
          <ac:chgData name="Bone, Samantha" userId="ed6ebaca-5162-40a0-a72c-2787d88fa5c8" providerId="ADAL" clId="{9DEBDF83-9BAD-4FAA-97D5-7B1F311717F3}" dt="2024-03-22T14:47:10.790" v="67" actId="1036"/>
          <ac:spMkLst>
            <pc:docMk/>
            <pc:sldMk cId="3656769803" sldId="610"/>
            <ac:spMk id="2" creationId="{3C35959B-AC56-A20F-7CC3-0D3C5441CE09}"/>
          </ac:spMkLst>
        </pc:spChg>
        <pc:spChg chg="del">
          <ac:chgData name="Bone, Samantha" userId="ed6ebaca-5162-40a0-a72c-2787d88fa5c8" providerId="ADAL" clId="{9DEBDF83-9BAD-4FAA-97D5-7B1F311717F3}" dt="2024-03-22T14:56:48.517" v="614" actId="478"/>
          <ac:spMkLst>
            <pc:docMk/>
            <pc:sldMk cId="3656769803" sldId="610"/>
            <ac:spMk id="4" creationId="{DB7941F9-7A72-A472-260B-2EE993467BDD}"/>
          </ac:spMkLst>
        </pc:spChg>
        <pc:spChg chg="add mod">
          <ac:chgData name="Bone, Samantha" userId="ed6ebaca-5162-40a0-a72c-2787d88fa5c8" providerId="ADAL" clId="{9DEBDF83-9BAD-4FAA-97D5-7B1F311717F3}" dt="2024-03-22T14:46:59.045" v="59"/>
          <ac:spMkLst>
            <pc:docMk/>
            <pc:sldMk cId="3656769803" sldId="610"/>
            <ac:spMk id="9" creationId="{D1D70012-FDC6-757F-012B-3A2B7E2AC775}"/>
          </ac:spMkLst>
        </pc:spChg>
        <pc:graphicFrameChg chg="mod modGraphic">
          <ac:chgData name="Bone, Samantha" userId="ed6ebaca-5162-40a0-a72c-2787d88fa5c8" providerId="ADAL" clId="{9DEBDF83-9BAD-4FAA-97D5-7B1F311717F3}" dt="2024-04-23T16:45:25.375" v="10161" actId="1076"/>
          <ac:graphicFrameMkLst>
            <pc:docMk/>
            <pc:sldMk cId="3656769803" sldId="610"/>
            <ac:graphicFrameMk id="6" creationId="{AD711DA7-2ED3-D5C0-B856-5CCEA03E65AD}"/>
          </ac:graphicFrameMkLst>
        </pc:graphicFrameChg>
        <pc:picChg chg="add mod">
          <ac:chgData name="Bone, Samantha" userId="ed6ebaca-5162-40a0-a72c-2787d88fa5c8" providerId="ADAL" clId="{9DEBDF83-9BAD-4FAA-97D5-7B1F311717F3}" dt="2024-03-27T14:21:30.639" v="857"/>
          <ac:picMkLst>
            <pc:docMk/>
            <pc:sldMk cId="3656769803" sldId="610"/>
            <ac:picMk id="4" creationId="{69497ABC-F6BB-497C-9B39-C55D94906B86}"/>
          </ac:picMkLst>
        </pc:picChg>
      </pc:sldChg>
      <pc:sldChg chg="delSp add mod modNotes modNotesTx">
        <pc:chgData name="Bone, Samantha" userId="ed6ebaca-5162-40a0-a72c-2787d88fa5c8" providerId="ADAL" clId="{9DEBDF83-9BAD-4FAA-97D5-7B1F311717F3}" dt="2024-04-11T02:56:24.652" v="9053" actId="20577"/>
        <pc:sldMkLst>
          <pc:docMk/>
          <pc:sldMk cId="4015985091" sldId="611"/>
        </pc:sldMkLst>
        <pc:spChg chg="del">
          <ac:chgData name="Bone, Samantha" userId="ed6ebaca-5162-40a0-a72c-2787d88fa5c8" providerId="ADAL" clId="{9DEBDF83-9BAD-4FAA-97D5-7B1F311717F3}" dt="2024-03-22T14:56:43.213" v="612" actId="478"/>
          <ac:spMkLst>
            <pc:docMk/>
            <pc:sldMk cId="4015985091" sldId="611"/>
            <ac:spMk id="4" creationId="{DF854E8D-BFA4-F818-0A68-EF76A435EFF4}"/>
          </ac:spMkLst>
        </pc:spChg>
      </pc:sldChg>
      <pc:sldChg chg="add">
        <pc:chgData name="Bone, Samantha" userId="ed6ebaca-5162-40a0-a72c-2787d88fa5c8" providerId="ADAL" clId="{9DEBDF83-9BAD-4FAA-97D5-7B1F311717F3}" dt="2024-03-22T14:39:34.154" v="1"/>
        <pc:sldMkLst>
          <pc:docMk/>
          <pc:sldMk cId="2760037293" sldId="612"/>
        </pc:sldMkLst>
      </pc:sldChg>
      <pc:sldChg chg="add">
        <pc:chgData name="Bone, Samantha" userId="ed6ebaca-5162-40a0-a72c-2787d88fa5c8" providerId="ADAL" clId="{9DEBDF83-9BAD-4FAA-97D5-7B1F311717F3}" dt="2024-03-22T14:40:01.643" v="2"/>
        <pc:sldMkLst>
          <pc:docMk/>
          <pc:sldMk cId="3783725016" sldId="613"/>
        </pc:sldMkLst>
      </pc:sldChg>
      <pc:sldChg chg="addSp delSp modSp add mod">
        <pc:chgData name="Bone, Samantha" userId="ed6ebaca-5162-40a0-a72c-2787d88fa5c8" providerId="ADAL" clId="{9DEBDF83-9BAD-4FAA-97D5-7B1F311717F3}" dt="2024-03-27T14:22:57.080" v="870"/>
        <pc:sldMkLst>
          <pc:docMk/>
          <pc:sldMk cId="1249652854" sldId="614"/>
        </pc:sldMkLst>
        <pc:spChg chg="del">
          <ac:chgData name="Bone, Samantha" userId="ed6ebaca-5162-40a0-a72c-2787d88fa5c8" providerId="ADAL" clId="{9DEBDF83-9BAD-4FAA-97D5-7B1F311717F3}" dt="2024-03-22T14:59:35.782" v="802" actId="478"/>
          <ac:spMkLst>
            <pc:docMk/>
            <pc:sldMk cId="1249652854" sldId="614"/>
            <ac:spMk id="2" creationId="{98237CEC-1B97-21D3-527A-0C597DEDC397}"/>
          </ac:spMkLst>
        </pc:spChg>
        <pc:spChg chg="add mod">
          <ac:chgData name="Bone, Samantha" userId="ed6ebaca-5162-40a0-a72c-2787d88fa5c8" providerId="ADAL" clId="{9DEBDF83-9BAD-4FAA-97D5-7B1F311717F3}" dt="2024-03-22T14:47:35.246" v="73" actId="20577"/>
          <ac:spMkLst>
            <pc:docMk/>
            <pc:sldMk cId="1249652854" sldId="614"/>
            <ac:spMk id="7" creationId="{A05908A4-CA1C-45BF-6DED-FBE0ECBD9BF5}"/>
          </ac:spMkLst>
        </pc:spChg>
        <pc:picChg chg="add mod">
          <ac:chgData name="Bone, Samantha" userId="ed6ebaca-5162-40a0-a72c-2787d88fa5c8" providerId="ADAL" clId="{9DEBDF83-9BAD-4FAA-97D5-7B1F311717F3}" dt="2024-03-27T14:22:57.080" v="870"/>
          <ac:picMkLst>
            <pc:docMk/>
            <pc:sldMk cId="1249652854" sldId="614"/>
            <ac:picMk id="2" creationId="{167D0AA5-C8E2-FB3A-3695-BAF7A9F63895}"/>
          </ac:picMkLst>
        </pc:picChg>
      </pc:sldChg>
      <pc:sldChg chg="addSp delSp modSp add mod">
        <pc:chgData name="Bone, Samantha" userId="ed6ebaca-5162-40a0-a72c-2787d88fa5c8" providerId="ADAL" clId="{9DEBDF83-9BAD-4FAA-97D5-7B1F311717F3}" dt="2024-03-27T14:22:58.288" v="871"/>
        <pc:sldMkLst>
          <pc:docMk/>
          <pc:sldMk cId="55291908" sldId="615"/>
        </pc:sldMkLst>
        <pc:spChg chg="del">
          <ac:chgData name="Bone, Samantha" userId="ed6ebaca-5162-40a0-a72c-2787d88fa5c8" providerId="ADAL" clId="{9DEBDF83-9BAD-4FAA-97D5-7B1F311717F3}" dt="2024-03-22T14:59:39.630" v="803" actId="478"/>
          <ac:spMkLst>
            <pc:docMk/>
            <pc:sldMk cId="55291908" sldId="615"/>
            <ac:spMk id="2" creationId="{4958DBC7-73BF-3FD1-1468-F27FE3BB886E}"/>
          </ac:spMkLst>
        </pc:spChg>
        <pc:picChg chg="add mod">
          <ac:chgData name="Bone, Samantha" userId="ed6ebaca-5162-40a0-a72c-2787d88fa5c8" providerId="ADAL" clId="{9DEBDF83-9BAD-4FAA-97D5-7B1F311717F3}" dt="2024-03-27T14:22:58.288" v="871"/>
          <ac:picMkLst>
            <pc:docMk/>
            <pc:sldMk cId="55291908" sldId="615"/>
            <ac:picMk id="2" creationId="{DEC12517-2E28-493D-2C40-6501BF789AA7}"/>
          </ac:picMkLst>
        </pc:picChg>
      </pc:sldChg>
      <pc:sldChg chg="addSp delSp modSp add mod">
        <pc:chgData name="Bone, Samantha" userId="ed6ebaca-5162-40a0-a72c-2787d88fa5c8" providerId="ADAL" clId="{9DEBDF83-9BAD-4FAA-97D5-7B1F311717F3}" dt="2024-03-27T14:22:59.419" v="872"/>
        <pc:sldMkLst>
          <pc:docMk/>
          <pc:sldMk cId="3371477145" sldId="616"/>
        </pc:sldMkLst>
        <pc:spChg chg="del">
          <ac:chgData name="Bone, Samantha" userId="ed6ebaca-5162-40a0-a72c-2787d88fa5c8" providerId="ADAL" clId="{9DEBDF83-9BAD-4FAA-97D5-7B1F311717F3}" dt="2024-03-22T14:59:42.455" v="804" actId="478"/>
          <ac:spMkLst>
            <pc:docMk/>
            <pc:sldMk cId="3371477145" sldId="616"/>
            <ac:spMk id="2" creationId="{5D3C700F-9D43-E1B3-89E9-1E4D923D26A0}"/>
          </ac:spMkLst>
        </pc:spChg>
        <pc:picChg chg="add mod">
          <ac:chgData name="Bone, Samantha" userId="ed6ebaca-5162-40a0-a72c-2787d88fa5c8" providerId="ADAL" clId="{9DEBDF83-9BAD-4FAA-97D5-7B1F311717F3}" dt="2024-03-27T14:22:59.419" v="872"/>
          <ac:picMkLst>
            <pc:docMk/>
            <pc:sldMk cId="3371477145" sldId="616"/>
            <ac:picMk id="2" creationId="{DB07D7C0-8451-ADCF-EDDC-6BEBFA7EBDDC}"/>
          </ac:picMkLst>
        </pc:picChg>
      </pc:sldChg>
      <pc:sldChg chg="addSp delSp modSp add mod">
        <pc:chgData name="Bone, Samantha" userId="ed6ebaca-5162-40a0-a72c-2787d88fa5c8" providerId="ADAL" clId="{9DEBDF83-9BAD-4FAA-97D5-7B1F311717F3}" dt="2024-03-27T14:23:00.629" v="873"/>
        <pc:sldMkLst>
          <pc:docMk/>
          <pc:sldMk cId="1727881056" sldId="617"/>
        </pc:sldMkLst>
        <pc:spChg chg="del">
          <ac:chgData name="Bone, Samantha" userId="ed6ebaca-5162-40a0-a72c-2787d88fa5c8" providerId="ADAL" clId="{9DEBDF83-9BAD-4FAA-97D5-7B1F311717F3}" dt="2024-03-22T14:59:45.053" v="805" actId="478"/>
          <ac:spMkLst>
            <pc:docMk/>
            <pc:sldMk cId="1727881056" sldId="617"/>
            <ac:spMk id="2" creationId="{76A86E28-AA0F-52F6-AAEE-48952017392F}"/>
          </ac:spMkLst>
        </pc:spChg>
        <pc:picChg chg="add mod">
          <ac:chgData name="Bone, Samantha" userId="ed6ebaca-5162-40a0-a72c-2787d88fa5c8" providerId="ADAL" clId="{9DEBDF83-9BAD-4FAA-97D5-7B1F311717F3}" dt="2024-03-27T14:23:00.629" v="873"/>
          <ac:picMkLst>
            <pc:docMk/>
            <pc:sldMk cId="1727881056" sldId="617"/>
            <ac:picMk id="2" creationId="{8854FB5E-21A0-59B0-8192-391DD72F99CD}"/>
          </ac:picMkLst>
        </pc:picChg>
      </pc:sldChg>
      <pc:sldChg chg="addSp delSp modSp add mod">
        <pc:chgData name="Bone, Samantha" userId="ed6ebaca-5162-40a0-a72c-2787d88fa5c8" providerId="ADAL" clId="{9DEBDF83-9BAD-4FAA-97D5-7B1F311717F3}" dt="2024-03-27T14:23:01.964" v="874"/>
        <pc:sldMkLst>
          <pc:docMk/>
          <pc:sldMk cId="3800451019" sldId="618"/>
        </pc:sldMkLst>
        <pc:spChg chg="del">
          <ac:chgData name="Bone, Samantha" userId="ed6ebaca-5162-40a0-a72c-2787d88fa5c8" providerId="ADAL" clId="{9DEBDF83-9BAD-4FAA-97D5-7B1F311717F3}" dt="2024-03-22T14:59:47.653" v="806" actId="478"/>
          <ac:spMkLst>
            <pc:docMk/>
            <pc:sldMk cId="3800451019" sldId="618"/>
            <ac:spMk id="2" creationId="{9D085F71-3994-5AEA-0B60-234CACAD3CDD}"/>
          </ac:spMkLst>
        </pc:spChg>
        <pc:picChg chg="add mod">
          <ac:chgData name="Bone, Samantha" userId="ed6ebaca-5162-40a0-a72c-2787d88fa5c8" providerId="ADAL" clId="{9DEBDF83-9BAD-4FAA-97D5-7B1F311717F3}" dt="2024-03-27T14:23:01.964" v="874"/>
          <ac:picMkLst>
            <pc:docMk/>
            <pc:sldMk cId="3800451019" sldId="618"/>
            <ac:picMk id="2" creationId="{28F9619A-6F6F-3E83-2F1D-4C3939C3BBE3}"/>
          </ac:picMkLst>
        </pc:picChg>
      </pc:sldChg>
      <pc:sldChg chg="addSp delSp modSp add mod">
        <pc:chgData name="Bone, Samantha" userId="ed6ebaca-5162-40a0-a72c-2787d88fa5c8" providerId="ADAL" clId="{9DEBDF83-9BAD-4FAA-97D5-7B1F311717F3}" dt="2024-03-27T14:23:03.494" v="875"/>
        <pc:sldMkLst>
          <pc:docMk/>
          <pc:sldMk cId="3768061971" sldId="619"/>
        </pc:sldMkLst>
        <pc:spChg chg="del">
          <ac:chgData name="Bone, Samantha" userId="ed6ebaca-5162-40a0-a72c-2787d88fa5c8" providerId="ADAL" clId="{9DEBDF83-9BAD-4FAA-97D5-7B1F311717F3}" dt="2024-03-22T14:59:50.406" v="807" actId="478"/>
          <ac:spMkLst>
            <pc:docMk/>
            <pc:sldMk cId="3768061971" sldId="619"/>
            <ac:spMk id="2" creationId="{0697DDD3-6B90-C67C-D4EF-352BA40D77AF}"/>
          </ac:spMkLst>
        </pc:spChg>
        <pc:picChg chg="add mod">
          <ac:chgData name="Bone, Samantha" userId="ed6ebaca-5162-40a0-a72c-2787d88fa5c8" providerId="ADAL" clId="{9DEBDF83-9BAD-4FAA-97D5-7B1F311717F3}" dt="2024-03-27T14:23:03.494" v="875"/>
          <ac:picMkLst>
            <pc:docMk/>
            <pc:sldMk cId="3768061971" sldId="619"/>
            <ac:picMk id="2" creationId="{3C4A26B0-2311-FE28-DB0A-A98D3702BEF9}"/>
          </ac:picMkLst>
        </pc:picChg>
      </pc:sldChg>
      <pc:sldChg chg="addSp delSp modSp add mod">
        <pc:chgData name="Bone, Samantha" userId="ed6ebaca-5162-40a0-a72c-2787d88fa5c8" providerId="ADAL" clId="{9DEBDF83-9BAD-4FAA-97D5-7B1F311717F3}" dt="2024-03-27T14:23:04.735" v="876"/>
        <pc:sldMkLst>
          <pc:docMk/>
          <pc:sldMk cId="2260717912" sldId="620"/>
        </pc:sldMkLst>
        <pc:spChg chg="del">
          <ac:chgData name="Bone, Samantha" userId="ed6ebaca-5162-40a0-a72c-2787d88fa5c8" providerId="ADAL" clId="{9DEBDF83-9BAD-4FAA-97D5-7B1F311717F3}" dt="2024-03-22T14:59:52.942" v="808" actId="478"/>
          <ac:spMkLst>
            <pc:docMk/>
            <pc:sldMk cId="2260717912" sldId="620"/>
            <ac:spMk id="2" creationId="{6A9317BB-7882-B362-8E6D-E1E7DD1A75FF}"/>
          </ac:spMkLst>
        </pc:spChg>
        <pc:picChg chg="add mod">
          <ac:chgData name="Bone, Samantha" userId="ed6ebaca-5162-40a0-a72c-2787d88fa5c8" providerId="ADAL" clId="{9DEBDF83-9BAD-4FAA-97D5-7B1F311717F3}" dt="2024-03-27T14:23:04.735" v="876"/>
          <ac:picMkLst>
            <pc:docMk/>
            <pc:sldMk cId="2260717912" sldId="620"/>
            <ac:picMk id="2" creationId="{72D1087F-791B-AD83-F801-D859476D75E5}"/>
          </ac:picMkLst>
        </pc:picChg>
      </pc:sldChg>
      <pc:sldChg chg="modSp add mod">
        <pc:chgData name="Bone, Samantha" userId="ed6ebaca-5162-40a0-a72c-2787d88fa5c8" providerId="ADAL" clId="{9DEBDF83-9BAD-4FAA-97D5-7B1F311717F3}" dt="2024-03-22T14:58:52.999" v="801" actId="20577"/>
        <pc:sldMkLst>
          <pc:docMk/>
          <pc:sldMk cId="1732834761" sldId="621"/>
        </pc:sldMkLst>
        <pc:spChg chg="mod">
          <ac:chgData name="Bone, Samantha" userId="ed6ebaca-5162-40a0-a72c-2787d88fa5c8" providerId="ADAL" clId="{9DEBDF83-9BAD-4FAA-97D5-7B1F311717F3}" dt="2024-03-22T14:58:52.999" v="801" actId="20577"/>
          <ac:spMkLst>
            <pc:docMk/>
            <pc:sldMk cId="1732834761" sldId="621"/>
            <ac:spMk id="6" creationId="{B397C390-4547-0121-41E8-E7A2AF9AE120}"/>
          </ac:spMkLst>
        </pc:spChg>
      </pc:sldChg>
      <pc:sldChg chg="addSp delSp modSp add mod">
        <pc:chgData name="Bone, Samantha" userId="ed6ebaca-5162-40a0-a72c-2787d88fa5c8" providerId="ADAL" clId="{9DEBDF83-9BAD-4FAA-97D5-7B1F311717F3}" dt="2024-03-27T14:23:06.438" v="877"/>
        <pc:sldMkLst>
          <pc:docMk/>
          <pc:sldMk cId="2335215846" sldId="622"/>
        </pc:sldMkLst>
        <pc:spChg chg="del">
          <ac:chgData name="Bone, Samantha" userId="ed6ebaca-5162-40a0-a72c-2787d88fa5c8" providerId="ADAL" clId="{9DEBDF83-9BAD-4FAA-97D5-7B1F311717F3}" dt="2024-03-22T14:59:55.706" v="809" actId="478"/>
          <ac:spMkLst>
            <pc:docMk/>
            <pc:sldMk cId="2335215846" sldId="622"/>
            <ac:spMk id="2" creationId="{21803DBE-A4F8-18A6-53A6-583359CC665C}"/>
          </ac:spMkLst>
        </pc:spChg>
        <pc:picChg chg="add mod">
          <ac:chgData name="Bone, Samantha" userId="ed6ebaca-5162-40a0-a72c-2787d88fa5c8" providerId="ADAL" clId="{9DEBDF83-9BAD-4FAA-97D5-7B1F311717F3}" dt="2024-03-27T14:23:06.438" v="877"/>
          <ac:picMkLst>
            <pc:docMk/>
            <pc:sldMk cId="2335215846" sldId="622"/>
            <ac:picMk id="2" creationId="{A7DE3BC2-A854-89AF-B247-31EC7F098595}"/>
          </ac:picMkLst>
        </pc:picChg>
      </pc:sldChg>
      <pc:sldChg chg="addSp delSp modSp add mod">
        <pc:chgData name="Bone, Samantha" userId="ed6ebaca-5162-40a0-a72c-2787d88fa5c8" providerId="ADAL" clId="{9DEBDF83-9BAD-4FAA-97D5-7B1F311717F3}" dt="2024-03-27T14:23:07.507" v="878"/>
        <pc:sldMkLst>
          <pc:docMk/>
          <pc:sldMk cId="2189451076" sldId="623"/>
        </pc:sldMkLst>
        <pc:spChg chg="del">
          <ac:chgData name="Bone, Samantha" userId="ed6ebaca-5162-40a0-a72c-2787d88fa5c8" providerId="ADAL" clId="{9DEBDF83-9BAD-4FAA-97D5-7B1F311717F3}" dt="2024-03-22T14:59:58.455" v="810" actId="478"/>
          <ac:spMkLst>
            <pc:docMk/>
            <pc:sldMk cId="2189451076" sldId="623"/>
            <ac:spMk id="2" creationId="{1B3080AD-C98B-8760-5B9D-BF27D628B9DC}"/>
          </ac:spMkLst>
        </pc:spChg>
        <pc:picChg chg="add mod">
          <ac:chgData name="Bone, Samantha" userId="ed6ebaca-5162-40a0-a72c-2787d88fa5c8" providerId="ADAL" clId="{9DEBDF83-9BAD-4FAA-97D5-7B1F311717F3}" dt="2024-03-27T14:23:07.507" v="878"/>
          <ac:picMkLst>
            <pc:docMk/>
            <pc:sldMk cId="2189451076" sldId="623"/>
            <ac:picMk id="2" creationId="{0E9161F9-DDF5-FCA4-A19E-79210096D1E7}"/>
          </ac:picMkLst>
        </pc:picChg>
      </pc:sldChg>
      <pc:sldChg chg="addSp delSp modSp add mod">
        <pc:chgData name="Bone, Samantha" userId="ed6ebaca-5162-40a0-a72c-2787d88fa5c8" providerId="ADAL" clId="{9DEBDF83-9BAD-4FAA-97D5-7B1F311717F3}" dt="2024-03-27T14:23:09.056" v="879"/>
        <pc:sldMkLst>
          <pc:docMk/>
          <pc:sldMk cId="4096720469" sldId="624"/>
        </pc:sldMkLst>
        <pc:spChg chg="del">
          <ac:chgData name="Bone, Samantha" userId="ed6ebaca-5162-40a0-a72c-2787d88fa5c8" providerId="ADAL" clId="{9DEBDF83-9BAD-4FAA-97D5-7B1F311717F3}" dt="2024-03-22T15:00:01.157" v="811" actId="478"/>
          <ac:spMkLst>
            <pc:docMk/>
            <pc:sldMk cId="4096720469" sldId="624"/>
            <ac:spMk id="2" creationId="{8E44BC9B-F875-202C-8C5E-EFF7DDB49AC4}"/>
          </ac:spMkLst>
        </pc:spChg>
        <pc:picChg chg="add mod">
          <ac:chgData name="Bone, Samantha" userId="ed6ebaca-5162-40a0-a72c-2787d88fa5c8" providerId="ADAL" clId="{9DEBDF83-9BAD-4FAA-97D5-7B1F311717F3}" dt="2024-03-27T14:23:09.056" v="879"/>
          <ac:picMkLst>
            <pc:docMk/>
            <pc:sldMk cId="4096720469" sldId="624"/>
            <ac:picMk id="2" creationId="{438592DC-C43A-FA46-C457-81EA589AEED6}"/>
          </ac:picMkLst>
        </pc:picChg>
      </pc:sldChg>
      <pc:sldChg chg="addSp delSp modSp add mod">
        <pc:chgData name="Bone, Samantha" userId="ed6ebaca-5162-40a0-a72c-2787d88fa5c8" providerId="ADAL" clId="{9DEBDF83-9BAD-4FAA-97D5-7B1F311717F3}" dt="2024-03-27T14:23:09.940" v="880"/>
        <pc:sldMkLst>
          <pc:docMk/>
          <pc:sldMk cId="1411584809" sldId="625"/>
        </pc:sldMkLst>
        <pc:spChg chg="del">
          <ac:chgData name="Bone, Samantha" userId="ed6ebaca-5162-40a0-a72c-2787d88fa5c8" providerId="ADAL" clId="{9DEBDF83-9BAD-4FAA-97D5-7B1F311717F3}" dt="2024-03-22T15:00:04.062" v="812" actId="478"/>
          <ac:spMkLst>
            <pc:docMk/>
            <pc:sldMk cId="1411584809" sldId="625"/>
            <ac:spMk id="2" creationId="{92B6E7E9-5EAB-D0FC-5ECA-053BE7FD0CFB}"/>
          </ac:spMkLst>
        </pc:spChg>
        <pc:picChg chg="add mod">
          <ac:chgData name="Bone, Samantha" userId="ed6ebaca-5162-40a0-a72c-2787d88fa5c8" providerId="ADAL" clId="{9DEBDF83-9BAD-4FAA-97D5-7B1F311717F3}" dt="2024-03-27T14:23:09.940" v="880"/>
          <ac:picMkLst>
            <pc:docMk/>
            <pc:sldMk cId="1411584809" sldId="625"/>
            <ac:picMk id="2" creationId="{EB5CC63E-FDFE-C1BE-5CFD-D1C7E16E495D}"/>
          </ac:picMkLst>
        </pc:picChg>
      </pc:sldChg>
      <pc:sldChg chg="addSp delSp modSp add mod">
        <pc:chgData name="Bone, Samantha" userId="ed6ebaca-5162-40a0-a72c-2787d88fa5c8" providerId="ADAL" clId="{9DEBDF83-9BAD-4FAA-97D5-7B1F311717F3}" dt="2024-03-27T14:23:11.325" v="881"/>
        <pc:sldMkLst>
          <pc:docMk/>
          <pc:sldMk cId="803725" sldId="626"/>
        </pc:sldMkLst>
        <pc:spChg chg="del">
          <ac:chgData name="Bone, Samantha" userId="ed6ebaca-5162-40a0-a72c-2787d88fa5c8" providerId="ADAL" clId="{9DEBDF83-9BAD-4FAA-97D5-7B1F311717F3}" dt="2024-03-22T15:00:06.627" v="813" actId="478"/>
          <ac:spMkLst>
            <pc:docMk/>
            <pc:sldMk cId="803725" sldId="626"/>
            <ac:spMk id="2" creationId="{20FC6D0F-F236-0D46-90F9-033E08554E85}"/>
          </ac:spMkLst>
        </pc:spChg>
        <pc:picChg chg="add mod">
          <ac:chgData name="Bone, Samantha" userId="ed6ebaca-5162-40a0-a72c-2787d88fa5c8" providerId="ADAL" clId="{9DEBDF83-9BAD-4FAA-97D5-7B1F311717F3}" dt="2024-03-27T14:23:11.325" v="881"/>
          <ac:picMkLst>
            <pc:docMk/>
            <pc:sldMk cId="803725" sldId="626"/>
            <ac:picMk id="2" creationId="{1299653D-4335-D892-85A1-206AA713518F}"/>
          </ac:picMkLst>
        </pc:picChg>
      </pc:sldChg>
      <pc:sldChg chg="addSp delSp modSp add mod">
        <pc:chgData name="Bone, Samantha" userId="ed6ebaca-5162-40a0-a72c-2787d88fa5c8" providerId="ADAL" clId="{9DEBDF83-9BAD-4FAA-97D5-7B1F311717F3}" dt="2024-03-27T14:23:12.399" v="882"/>
        <pc:sldMkLst>
          <pc:docMk/>
          <pc:sldMk cId="456247231" sldId="627"/>
        </pc:sldMkLst>
        <pc:spChg chg="del">
          <ac:chgData name="Bone, Samantha" userId="ed6ebaca-5162-40a0-a72c-2787d88fa5c8" providerId="ADAL" clId="{9DEBDF83-9BAD-4FAA-97D5-7B1F311717F3}" dt="2024-03-22T15:00:13.942" v="814" actId="478"/>
          <ac:spMkLst>
            <pc:docMk/>
            <pc:sldMk cId="456247231" sldId="627"/>
            <ac:spMk id="2" creationId="{E793AEB5-4203-A495-87FD-963CDBEA4052}"/>
          </ac:spMkLst>
        </pc:spChg>
        <pc:picChg chg="add mod">
          <ac:chgData name="Bone, Samantha" userId="ed6ebaca-5162-40a0-a72c-2787d88fa5c8" providerId="ADAL" clId="{9DEBDF83-9BAD-4FAA-97D5-7B1F311717F3}" dt="2024-03-27T14:23:12.399" v="882"/>
          <ac:picMkLst>
            <pc:docMk/>
            <pc:sldMk cId="456247231" sldId="627"/>
            <ac:picMk id="2" creationId="{3BDCC3CB-0EC2-3CDE-2B36-AE9325AEB6A8}"/>
          </ac:picMkLst>
        </pc:picChg>
      </pc:sldChg>
      <pc:sldChg chg="addSp delSp modSp add mod">
        <pc:chgData name="Bone, Samantha" userId="ed6ebaca-5162-40a0-a72c-2787d88fa5c8" providerId="ADAL" clId="{9DEBDF83-9BAD-4FAA-97D5-7B1F311717F3}" dt="2024-03-27T14:23:13.738" v="883"/>
        <pc:sldMkLst>
          <pc:docMk/>
          <pc:sldMk cId="3677834436" sldId="628"/>
        </pc:sldMkLst>
        <pc:spChg chg="del">
          <ac:chgData name="Bone, Samantha" userId="ed6ebaca-5162-40a0-a72c-2787d88fa5c8" providerId="ADAL" clId="{9DEBDF83-9BAD-4FAA-97D5-7B1F311717F3}" dt="2024-03-22T15:00:16.742" v="815" actId="478"/>
          <ac:spMkLst>
            <pc:docMk/>
            <pc:sldMk cId="3677834436" sldId="628"/>
            <ac:spMk id="2" creationId="{0505AD47-B512-4D70-E4D1-5EC252C1DD4A}"/>
          </ac:spMkLst>
        </pc:spChg>
        <pc:picChg chg="add mod">
          <ac:chgData name="Bone, Samantha" userId="ed6ebaca-5162-40a0-a72c-2787d88fa5c8" providerId="ADAL" clId="{9DEBDF83-9BAD-4FAA-97D5-7B1F311717F3}" dt="2024-03-27T14:23:13.738" v="883"/>
          <ac:picMkLst>
            <pc:docMk/>
            <pc:sldMk cId="3677834436" sldId="628"/>
            <ac:picMk id="2" creationId="{8EC83EB3-2C9B-5299-607E-1F506D47C599}"/>
          </ac:picMkLst>
        </pc:picChg>
      </pc:sldChg>
      <pc:sldChg chg="addSp delSp modSp add mod">
        <pc:chgData name="Bone, Samantha" userId="ed6ebaca-5162-40a0-a72c-2787d88fa5c8" providerId="ADAL" clId="{9DEBDF83-9BAD-4FAA-97D5-7B1F311717F3}" dt="2024-03-27T14:23:14.703" v="884"/>
        <pc:sldMkLst>
          <pc:docMk/>
          <pc:sldMk cId="1871467087" sldId="629"/>
        </pc:sldMkLst>
        <pc:spChg chg="del">
          <ac:chgData name="Bone, Samantha" userId="ed6ebaca-5162-40a0-a72c-2787d88fa5c8" providerId="ADAL" clId="{9DEBDF83-9BAD-4FAA-97D5-7B1F311717F3}" dt="2024-03-22T15:00:19.591" v="816" actId="478"/>
          <ac:spMkLst>
            <pc:docMk/>
            <pc:sldMk cId="1871467087" sldId="629"/>
            <ac:spMk id="2" creationId="{98D32A11-9BAA-2D4C-D59E-CA983B3E4B56}"/>
          </ac:spMkLst>
        </pc:spChg>
        <pc:picChg chg="add mod">
          <ac:chgData name="Bone, Samantha" userId="ed6ebaca-5162-40a0-a72c-2787d88fa5c8" providerId="ADAL" clId="{9DEBDF83-9BAD-4FAA-97D5-7B1F311717F3}" dt="2024-03-27T14:23:14.703" v="884"/>
          <ac:picMkLst>
            <pc:docMk/>
            <pc:sldMk cId="1871467087" sldId="629"/>
            <ac:picMk id="2" creationId="{9D45E81D-7D8D-5EFE-9F77-7432A5F8BA73}"/>
          </ac:picMkLst>
        </pc:picChg>
      </pc:sldChg>
      <pc:sldChg chg="addSp delSp modSp add mod">
        <pc:chgData name="Bone, Samantha" userId="ed6ebaca-5162-40a0-a72c-2787d88fa5c8" providerId="ADAL" clId="{9DEBDF83-9BAD-4FAA-97D5-7B1F311717F3}" dt="2024-03-27T14:23:15.764" v="885"/>
        <pc:sldMkLst>
          <pc:docMk/>
          <pc:sldMk cId="2235593360" sldId="630"/>
        </pc:sldMkLst>
        <pc:spChg chg="del">
          <ac:chgData name="Bone, Samantha" userId="ed6ebaca-5162-40a0-a72c-2787d88fa5c8" providerId="ADAL" clId="{9DEBDF83-9BAD-4FAA-97D5-7B1F311717F3}" dt="2024-03-22T15:00:22.254" v="817" actId="478"/>
          <ac:spMkLst>
            <pc:docMk/>
            <pc:sldMk cId="2235593360" sldId="630"/>
            <ac:spMk id="2" creationId="{59BD8FB0-B852-4E92-AFE4-2207BECC5082}"/>
          </ac:spMkLst>
        </pc:spChg>
        <pc:picChg chg="add mod">
          <ac:chgData name="Bone, Samantha" userId="ed6ebaca-5162-40a0-a72c-2787d88fa5c8" providerId="ADAL" clId="{9DEBDF83-9BAD-4FAA-97D5-7B1F311717F3}" dt="2024-03-27T14:23:15.764" v="885"/>
          <ac:picMkLst>
            <pc:docMk/>
            <pc:sldMk cId="2235593360" sldId="630"/>
            <ac:picMk id="2" creationId="{0E09AE2F-5D3B-F06F-A790-85E25AF302BC}"/>
          </ac:picMkLst>
        </pc:picChg>
      </pc:sldChg>
      <pc:sldChg chg="addSp delSp modSp add mod">
        <pc:chgData name="Bone, Samantha" userId="ed6ebaca-5162-40a0-a72c-2787d88fa5c8" providerId="ADAL" clId="{9DEBDF83-9BAD-4FAA-97D5-7B1F311717F3}" dt="2024-03-27T14:23:16.918" v="886"/>
        <pc:sldMkLst>
          <pc:docMk/>
          <pc:sldMk cId="2063418266" sldId="631"/>
        </pc:sldMkLst>
        <pc:spChg chg="del">
          <ac:chgData name="Bone, Samantha" userId="ed6ebaca-5162-40a0-a72c-2787d88fa5c8" providerId="ADAL" clId="{9DEBDF83-9BAD-4FAA-97D5-7B1F311717F3}" dt="2024-03-22T15:00:24.654" v="818" actId="478"/>
          <ac:spMkLst>
            <pc:docMk/>
            <pc:sldMk cId="2063418266" sldId="631"/>
            <ac:spMk id="2" creationId="{ED27A9AB-E549-9A11-8EAC-328772322E38}"/>
          </ac:spMkLst>
        </pc:spChg>
        <pc:picChg chg="add mod">
          <ac:chgData name="Bone, Samantha" userId="ed6ebaca-5162-40a0-a72c-2787d88fa5c8" providerId="ADAL" clId="{9DEBDF83-9BAD-4FAA-97D5-7B1F311717F3}" dt="2024-03-27T14:23:16.918" v="886"/>
          <ac:picMkLst>
            <pc:docMk/>
            <pc:sldMk cId="2063418266" sldId="631"/>
            <ac:picMk id="2" creationId="{ADBC7A4D-E71A-5F4F-0DA9-DFC24E1F9572}"/>
          </ac:picMkLst>
        </pc:picChg>
      </pc:sldChg>
      <pc:sldChg chg="addSp delSp modSp add mod">
        <pc:chgData name="Bone, Samantha" userId="ed6ebaca-5162-40a0-a72c-2787d88fa5c8" providerId="ADAL" clId="{9DEBDF83-9BAD-4FAA-97D5-7B1F311717F3}" dt="2024-03-27T14:23:18.147" v="887"/>
        <pc:sldMkLst>
          <pc:docMk/>
          <pc:sldMk cId="6283595" sldId="632"/>
        </pc:sldMkLst>
        <pc:spChg chg="del">
          <ac:chgData name="Bone, Samantha" userId="ed6ebaca-5162-40a0-a72c-2787d88fa5c8" providerId="ADAL" clId="{9DEBDF83-9BAD-4FAA-97D5-7B1F311717F3}" dt="2024-03-22T15:00:27.175" v="819" actId="478"/>
          <ac:spMkLst>
            <pc:docMk/>
            <pc:sldMk cId="6283595" sldId="632"/>
            <ac:spMk id="2" creationId="{5C135E29-2B63-E3A1-574E-26C7F8167928}"/>
          </ac:spMkLst>
        </pc:spChg>
        <pc:picChg chg="add mod">
          <ac:chgData name="Bone, Samantha" userId="ed6ebaca-5162-40a0-a72c-2787d88fa5c8" providerId="ADAL" clId="{9DEBDF83-9BAD-4FAA-97D5-7B1F311717F3}" dt="2024-03-27T14:23:18.147" v="887"/>
          <ac:picMkLst>
            <pc:docMk/>
            <pc:sldMk cId="6283595" sldId="632"/>
            <ac:picMk id="2" creationId="{34B6323C-AFE7-27B9-B962-90E08E2579D7}"/>
          </ac:picMkLst>
        </pc:picChg>
      </pc:sldChg>
      <pc:sldChg chg="addSp delSp modSp add mod">
        <pc:chgData name="Bone, Samantha" userId="ed6ebaca-5162-40a0-a72c-2787d88fa5c8" providerId="ADAL" clId="{9DEBDF83-9BAD-4FAA-97D5-7B1F311717F3}" dt="2024-03-27T14:23:19.140" v="888"/>
        <pc:sldMkLst>
          <pc:docMk/>
          <pc:sldMk cId="4278997555" sldId="633"/>
        </pc:sldMkLst>
        <pc:spChg chg="del">
          <ac:chgData name="Bone, Samantha" userId="ed6ebaca-5162-40a0-a72c-2787d88fa5c8" providerId="ADAL" clId="{9DEBDF83-9BAD-4FAA-97D5-7B1F311717F3}" dt="2024-03-22T15:00:30.351" v="820" actId="478"/>
          <ac:spMkLst>
            <pc:docMk/>
            <pc:sldMk cId="4278997555" sldId="633"/>
            <ac:spMk id="2" creationId="{49AC7202-3EEA-4CAE-240C-6892A5040CE5}"/>
          </ac:spMkLst>
        </pc:spChg>
        <pc:picChg chg="add mod">
          <ac:chgData name="Bone, Samantha" userId="ed6ebaca-5162-40a0-a72c-2787d88fa5c8" providerId="ADAL" clId="{9DEBDF83-9BAD-4FAA-97D5-7B1F311717F3}" dt="2024-03-27T14:23:19.140" v="888"/>
          <ac:picMkLst>
            <pc:docMk/>
            <pc:sldMk cId="4278997555" sldId="633"/>
            <ac:picMk id="2" creationId="{6A6997E1-7FD1-EE5A-1293-8F1336A2072E}"/>
          </ac:picMkLst>
        </pc:picChg>
      </pc:sldChg>
      <pc:sldChg chg="addSp delSp modSp add mod">
        <pc:chgData name="Bone, Samantha" userId="ed6ebaca-5162-40a0-a72c-2787d88fa5c8" providerId="ADAL" clId="{9DEBDF83-9BAD-4FAA-97D5-7B1F311717F3}" dt="2024-03-27T14:23:20.475" v="889"/>
        <pc:sldMkLst>
          <pc:docMk/>
          <pc:sldMk cId="1084490571" sldId="634"/>
        </pc:sldMkLst>
        <pc:spChg chg="del">
          <ac:chgData name="Bone, Samantha" userId="ed6ebaca-5162-40a0-a72c-2787d88fa5c8" providerId="ADAL" clId="{9DEBDF83-9BAD-4FAA-97D5-7B1F311717F3}" dt="2024-03-22T15:00:32.757" v="821" actId="478"/>
          <ac:spMkLst>
            <pc:docMk/>
            <pc:sldMk cId="1084490571" sldId="634"/>
            <ac:spMk id="2" creationId="{568A4C08-26EA-A890-9F69-AC769EE6C020}"/>
          </ac:spMkLst>
        </pc:spChg>
        <pc:picChg chg="add mod">
          <ac:chgData name="Bone, Samantha" userId="ed6ebaca-5162-40a0-a72c-2787d88fa5c8" providerId="ADAL" clId="{9DEBDF83-9BAD-4FAA-97D5-7B1F311717F3}" dt="2024-03-27T14:23:20.475" v="889"/>
          <ac:picMkLst>
            <pc:docMk/>
            <pc:sldMk cId="1084490571" sldId="634"/>
            <ac:picMk id="2" creationId="{1C7B3E2C-A4A0-A0C1-099A-266A171FD01E}"/>
          </ac:picMkLst>
        </pc:picChg>
      </pc:sldChg>
      <pc:sldChg chg="addSp delSp modSp add mod">
        <pc:chgData name="Bone, Samantha" userId="ed6ebaca-5162-40a0-a72c-2787d88fa5c8" providerId="ADAL" clId="{9DEBDF83-9BAD-4FAA-97D5-7B1F311717F3}" dt="2024-03-27T14:23:21.284" v="890"/>
        <pc:sldMkLst>
          <pc:docMk/>
          <pc:sldMk cId="3090126811" sldId="635"/>
        </pc:sldMkLst>
        <pc:spChg chg="del">
          <ac:chgData name="Bone, Samantha" userId="ed6ebaca-5162-40a0-a72c-2787d88fa5c8" providerId="ADAL" clId="{9DEBDF83-9BAD-4FAA-97D5-7B1F311717F3}" dt="2024-03-22T15:00:35.790" v="822" actId="478"/>
          <ac:spMkLst>
            <pc:docMk/>
            <pc:sldMk cId="3090126811" sldId="635"/>
            <ac:spMk id="2" creationId="{CC14FFF2-E18A-8C57-1B48-0EDFB4FC2902}"/>
          </ac:spMkLst>
        </pc:spChg>
        <pc:picChg chg="add mod">
          <ac:chgData name="Bone, Samantha" userId="ed6ebaca-5162-40a0-a72c-2787d88fa5c8" providerId="ADAL" clId="{9DEBDF83-9BAD-4FAA-97D5-7B1F311717F3}" dt="2024-03-27T14:23:21.284" v="890"/>
          <ac:picMkLst>
            <pc:docMk/>
            <pc:sldMk cId="3090126811" sldId="635"/>
            <ac:picMk id="2" creationId="{19F650B0-5816-BC9F-C8D1-1710B3458D4F}"/>
          </ac:picMkLst>
        </pc:picChg>
      </pc:sldChg>
      <pc:sldChg chg="addSp delSp modSp add mod">
        <pc:chgData name="Bone, Samantha" userId="ed6ebaca-5162-40a0-a72c-2787d88fa5c8" providerId="ADAL" clId="{9DEBDF83-9BAD-4FAA-97D5-7B1F311717F3}" dt="2024-03-27T14:23:22.456" v="891"/>
        <pc:sldMkLst>
          <pc:docMk/>
          <pc:sldMk cId="2163933232" sldId="636"/>
        </pc:sldMkLst>
        <pc:spChg chg="del">
          <ac:chgData name="Bone, Samantha" userId="ed6ebaca-5162-40a0-a72c-2787d88fa5c8" providerId="ADAL" clId="{9DEBDF83-9BAD-4FAA-97D5-7B1F311717F3}" dt="2024-03-22T15:00:41.150" v="823" actId="478"/>
          <ac:spMkLst>
            <pc:docMk/>
            <pc:sldMk cId="2163933232" sldId="636"/>
            <ac:spMk id="2" creationId="{0859BD3B-FAFA-9266-629C-CCC484FDD0E0}"/>
          </ac:spMkLst>
        </pc:spChg>
        <pc:picChg chg="add mod">
          <ac:chgData name="Bone, Samantha" userId="ed6ebaca-5162-40a0-a72c-2787d88fa5c8" providerId="ADAL" clId="{9DEBDF83-9BAD-4FAA-97D5-7B1F311717F3}" dt="2024-03-27T14:23:22.456" v="891"/>
          <ac:picMkLst>
            <pc:docMk/>
            <pc:sldMk cId="2163933232" sldId="636"/>
            <ac:picMk id="2" creationId="{81622FDC-A61C-A2C7-AD77-45711A769553}"/>
          </ac:picMkLst>
        </pc:picChg>
      </pc:sldChg>
      <pc:sldChg chg="addSp delSp modSp add mod">
        <pc:chgData name="Bone, Samantha" userId="ed6ebaca-5162-40a0-a72c-2787d88fa5c8" providerId="ADAL" clId="{9DEBDF83-9BAD-4FAA-97D5-7B1F311717F3}" dt="2024-03-27T14:23:23.367" v="892"/>
        <pc:sldMkLst>
          <pc:docMk/>
          <pc:sldMk cId="1713492405" sldId="637"/>
        </pc:sldMkLst>
        <pc:spChg chg="del">
          <ac:chgData name="Bone, Samantha" userId="ed6ebaca-5162-40a0-a72c-2787d88fa5c8" providerId="ADAL" clId="{9DEBDF83-9BAD-4FAA-97D5-7B1F311717F3}" dt="2024-03-22T15:00:43.406" v="824" actId="478"/>
          <ac:spMkLst>
            <pc:docMk/>
            <pc:sldMk cId="1713492405" sldId="637"/>
            <ac:spMk id="2" creationId="{BBDC5111-011F-95E8-918E-AA7014B1D03A}"/>
          </ac:spMkLst>
        </pc:spChg>
        <pc:picChg chg="add mod">
          <ac:chgData name="Bone, Samantha" userId="ed6ebaca-5162-40a0-a72c-2787d88fa5c8" providerId="ADAL" clId="{9DEBDF83-9BAD-4FAA-97D5-7B1F311717F3}" dt="2024-03-27T14:23:23.367" v="892"/>
          <ac:picMkLst>
            <pc:docMk/>
            <pc:sldMk cId="1713492405" sldId="637"/>
            <ac:picMk id="2" creationId="{58696DE1-8C22-E687-67C7-0B3357A56B05}"/>
          </ac:picMkLst>
        </pc:picChg>
      </pc:sldChg>
      <pc:sldChg chg="addSp delSp modSp add mod">
        <pc:chgData name="Bone, Samantha" userId="ed6ebaca-5162-40a0-a72c-2787d88fa5c8" providerId="ADAL" clId="{9DEBDF83-9BAD-4FAA-97D5-7B1F311717F3}" dt="2024-03-27T14:23:24.320" v="893"/>
        <pc:sldMkLst>
          <pc:docMk/>
          <pc:sldMk cId="180512166" sldId="638"/>
        </pc:sldMkLst>
        <pc:spChg chg="del">
          <ac:chgData name="Bone, Samantha" userId="ed6ebaca-5162-40a0-a72c-2787d88fa5c8" providerId="ADAL" clId="{9DEBDF83-9BAD-4FAA-97D5-7B1F311717F3}" dt="2024-03-22T15:00:46.526" v="825" actId="478"/>
          <ac:spMkLst>
            <pc:docMk/>
            <pc:sldMk cId="180512166" sldId="638"/>
            <ac:spMk id="2" creationId="{7E03B710-691D-A9A3-D440-4747A4F644B2}"/>
          </ac:spMkLst>
        </pc:spChg>
        <pc:picChg chg="add mod">
          <ac:chgData name="Bone, Samantha" userId="ed6ebaca-5162-40a0-a72c-2787d88fa5c8" providerId="ADAL" clId="{9DEBDF83-9BAD-4FAA-97D5-7B1F311717F3}" dt="2024-03-27T14:23:24.320" v="893"/>
          <ac:picMkLst>
            <pc:docMk/>
            <pc:sldMk cId="180512166" sldId="638"/>
            <ac:picMk id="2" creationId="{55F4990A-EECB-E600-518C-E46562A6508B}"/>
          </ac:picMkLst>
        </pc:picChg>
      </pc:sldChg>
      <pc:sldChg chg="delSp modSp mod modAnim modNotes modNotesTx">
        <pc:chgData name="Bone, Samantha" userId="ed6ebaca-5162-40a0-a72c-2787d88fa5c8" providerId="ADAL" clId="{9DEBDF83-9BAD-4FAA-97D5-7B1F311717F3}" dt="2024-04-11T02:23:09.834" v="5373" actId="20577"/>
        <pc:sldMkLst>
          <pc:docMk/>
          <pc:sldMk cId="140785649" sldId="640"/>
        </pc:sldMkLst>
        <pc:spChg chg="mod">
          <ac:chgData name="Bone, Samantha" userId="ed6ebaca-5162-40a0-a72c-2787d88fa5c8" providerId="ADAL" clId="{9DEBDF83-9BAD-4FAA-97D5-7B1F311717F3}" dt="2024-04-11T02:17:51.835" v="5113" actId="20577"/>
          <ac:spMkLst>
            <pc:docMk/>
            <pc:sldMk cId="140785649" sldId="640"/>
            <ac:spMk id="2" creationId="{21550E02-3CB6-E5A4-AC6C-1CF75565CA96}"/>
          </ac:spMkLst>
        </pc:spChg>
        <pc:spChg chg="del">
          <ac:chgData name="Bone, Samantha" userId="ed6ebaca-5162-40a0-a72c-2787d88fa5c8" providerId="ADAL" clId="{9DEBDF83-9BAD-4FAA-97D5-7B1F311717F3}" dt="2024-03-22T14:56:18.222" v="607" actId="478"/>
          <ac:spMkLst>
            <pc:docMk/>
            <pc:sldMk cId="140785649" sldId="640"/>
            <ac:spMk id="4" creationId="{65B8457A-918A-B860-2173-054157D8ADFA}"/>
          </ac:spMkLst>
        </pc:spChg>
        <pc:spChg chg="mod">
          <ac:chgData name="Bone, Samantha" userId="ed6ebaca-5162-40a0-a72c-2787d88fa5c8" providerId="ADAL" clId="{9DEBDF83-9BAD-4FAA-97D5-7B1F311717F3}" dt="2024-04-11T02:09:40.313" v="4595" actId="1076"/>
          <ac:spMkLst>
            <pc:docMk/>
            <pc:sldMk cId="140785649" sldId="640"/>
            <ac:spMk id="8" creationId="{B54BC430-B994-B44C-C707-616AD88D6D57}"/>
          </ac:spMkLst>
        </pc:spChg>
        <pc:spChg chg="mod">
          <ac:chgData name="Bone, Samantha" userId="ed6ebaca-5162-40a0-a72c-2787d88fa5c8" providerId="ADAL" clId="{9DEBDF83-9BAD-4FAA-97D5-7B1F311717F3}" dt="2024-04-11T02:08:57.071" v="4588" actId="1076"/>
          <ac:spMkLst>
            <pc:docMk/>
            <pc:sldMk cId="140785649" sldId="640"/>
            <ac:spMk id="9" creationId="{46D5EF0F-B691-2448-B998-8B4519DDA5C9}"/>
          </ac:spMkLst>
        </pc:spChg>
        <pc:picChg chg="mod">
          <ac:chgData name="Bone, Samantha" userId="ed6ebaca-5162-40a0-a72c-2787d88fa5c8" providerId="ADAL" clId="{9DEBDF83-9BAD-4FAA-97D5-7B1F311717F3}" dt="2024-04-11T02:08:52.485" v="4587" actId="1076"/>
          <ac:picMkLst>
            <pc:docMk/>
            <pc:sldMk cId="140785649" sldId="640"/>
            <ac:picMk id="7" creationId="{26196A46-C702-40B5-7AA6-208AE1422081}"/>
          </ac:picMkLst>
        </pc:picChg>
      </pc:sldChg>
      <pc:sldChg chg="delSp modSp mod ord modNotes modNotesTx">
        <pc:chgData name="Bone, Samantha" userId="ed6ebaca-5162-40a0-a72c-2787d88fa5c8" providerId="ADAL" clId="{9DEBDF83-9BAD-4FAA-97D5-7B1F311717F3}" dt="2024-04-11T02:25:47.467" v="5462" actId="20577"/>
        <pc:sldMkLst>
          <pc:docMk/>
          <pc:sldMk cId="2535183157" sldId="641"/>
        </pc:sldMkLst>
        <pc:spChg chg="mod">
          <ac:chgData name="Bone, Samantha" userId="ed6ebaca-5162-40a0-a72c-2787d88fa5c8" providerId="ADAL" clId="{9DEBDF83-9BAD-4FAA-97D5-7B1F311717F3}" dt="2024-04-11T02:21:14.253" v="5213" actId="207"/>
          <ac:spMkLst>
            <pc:docMk/>
            <pc:sldMk cId="2535183157" sldId="641"/>
            <ac:spMk id="3" creationId="{B6F0E603-4727-73F3-55ED-99697A725F47}"/>
          </ac:spMkLst>
        </pc:spChg>
        <pc:spChg chg="del">
          <ac:chgData name="Bone, Samantha" userId="ed6ebaca-5162-40a0-a72c-2787d88fa5c8" providerId="ADAL" clId="{9DEBDF83-9BAD-4FAA-97D5-7B1F311717F3}" dt="2024-03-22T14:56:24.398" v="609" actId="478"/>
          <ac:spMkLst>
            <pc:docMk/>
            <pc:sldMk cId="2535183157" sldId="641"/>
            <ac:spMk id="4" creationId="{E020BC21-428C-2CE5-82F6-6AAB287D9090}"/>
          </ac:spMkLst>
        </pc:spChg>
      </pc:sldChg>
      <pc:sldChg chg="delSp modSp mod modAnim">
        <pc:chgData name="Bone, Samantha" userId="ed6ebaca-5162-40a0-a72c-2787d88fa5c8" providerId="ADAL" clId="{9DEBDF83-9BAD-4FAA-97D5-7B1F311717F3}" dt="2024-04-11T02:17:57.256" v="5128" actId="20577"/>
        <pc:sldMkLst>
          <pc:docMk/>
          <pc:sldMk cId="465664261" sldId="642"/>
        </pc:sldMkLst>
        <pc:spChg chg="mod">
          <ac:chgData name="Bone, Samantha" userId="ed6ebaca-5162-40a0-a72c-2787d88fa5c8" providerId="ADAL" clId="{9DEBDF83-9BAD-4FAA-97D5-7B1F311717F3}" dt="2024-04-11T02:17:57.256" v="5128" actId="20577"/>
          <ac:spMkLst>
            <pc:docMk/>
            <pc:sldMk cId="465664261" sldId="642"/>
            <ac:spMk id="2" creationId="{D6E4DEA3-B1BD-B2F7-E25E-5B6E558FE0DD}"/>
          </ac:spMkLst>
        </pc:spChg>
        <pc:spChg chg="del">
          <ac:chgData name="Bone, Samantha" userId="ed6ebaca-5162-40a0-a72c-2787d88fa5c8" providerId="ADAL" clId="{9DEBDF83-9BAD-4FAA-97D5-7B1F311717F3}" dt="2024-03-22T14:56:20.331" v="608" actId="478"/>
          <ac:spMkLst>
            <pc:docMk/>
            <pc:sldMk cId="465664261" sldId="642"/>
            <ac:spMk id="4" creationId="{A2FAA513-A5BE-90C3-BFA4-F3D9EFDA8742}"/>
          </ac:spMkLst>
        </pc:spChg>
      </pc:sldChg>
      <pc:sldChg chg="addSp modSp mod">
        <pc:chgData name="Bone, Samantha" userId="ed6ebaca-5162-40a0-a72c-2787d88fa5c8" providerId="ADAL" clId="{9DEBDF83-9BAD-4FAA-97D5-7B1F311717F3}" dt="2024-04-11T02:28:03.507" v="5476" actId="20577"/>
        <pc:sldMkLst>
          <pc:docMk/>
          <pc:sldMk cId="3610165297" sldId="643"/>
        </pc:sldMkLst>
        <pc:spChg chg="mod">
          <ac:chgData name="Bone, Samantha" userId="ed6ebaca-5162-40a0-a72c-2787d88fa5c8" providerId="ADAL" clId="{9DEBDF83-9BAD-4FAA-97D5-7B1F311717F3}" dt="2024-04-11T02:28:03.507" v="5476" actId="20577"/>
          <ac:spMkLst>
            <pc:docMk/>
            <pc:sldMk cId="3610165297" sldId="643"/>
            <ac:spMk id="8" creationId="{E41CAFCA-8431-D717-8F85-9D772C21762D}"/>
          </ac:spMkLst>
        </pc:spChg>
        <pc:picChg chg="add mod">
          <ac:chgData name="Bone, Samantha" userId="ed6ebaca-5162-40a0-a72c-2787d88fa5c8" providerId="ADAL" clId="{9DEBDF83-9BAD-4FAA-97D5-7B1F311717F3}" dt="2024-03-27T14:21:12.882" v="853" actId="1076"/>
          <ac:picMkLst>
            <pc:docMk/>
            <pc:sldMk cId="3610165297" sldId="643"/>
            <ac:picMk id="11" creationId="{1B039299-EA53-ADFE-0103-6A8775B2054C}"/>
          </ac:picMkLst>
        </pc:picChg>
      </pc:sldChg>
      <pc:sldChg chg="addSp delSp modSp mod modNotesTx">
        <pc:chgData name="Bone, Samantha" userId="ed6ebaca-5162-40a0-a72c-2787d88fa5c8" providerId="ADAL" clId="{9DEBDF83-9BAD-4FAA-97D5-7B1F311717F3}" dt="2024-04-11T03:06:38.159" v="9642" actId="20577"/>
        <pc:sldMkLst>
          <pc:docMk/>
          <pc:sldMk cId="3491862055" sldId="644"/>
        </pc:sldMkLst>
        <pc:spChg chg="del">
          <ac:chgData name="Bone, Samantha" userId="ed6ebaca-5162-40a0-a72c-2787d88fa5c8" providerId="ADAL" clId="{9DEBDF83-9BAD-4FAA-97D5-7B1F311717F3}" dt="2024-03-22T14:56:06.159" v="605" actId="478"/>
          <ac:spMkLst>
            <pc:docMk/>
            <pc:sldMk cId="3491862055" sldId="644"/>
            <ac:spMk id="2" creationId="{E90B34F4-6463-ACBE-E2A8-C14DD5B3858C}"/>
          </ac:spMkLst>
        </pc:spChg>
        <pc:spChg chg="add mod">
          <ac:chgData name="Bone, Samantha" userId="ed6ebaca-5162-40a0-a72c-2787d88fa5c8" providerId="ADAL" clId="{9DEBDF83-9BAD-4FAA-97D5-7B1F311717F3}" dt="2024-03-22T14:46:23.652" v="46" actId="1076"/>
          <ac:spMkLst>
            <pc:docMk/>
            <pc:sldMk cId="3491862055" sldId="644"/>
            <ac:spMk id="6" creationId="{D7527AFB-B2A0-38A5-569A-E35E89E80808}"/>
          </ac:spMkLst>
        </pc:spChg>
      </pc:sldChg>
      <pc:sldChg chg="delSp add mod">
        <pc:chgData name="Bone, Samantha" userId="ed6ebaca-5162-40a0-a72c-2787d88fa5c8" providerId="ADAL" clId="{9DEBDF83-9BAD-4FAA-97D5-7B1F311717F3}" dt="2024-03-22T15:00:51.262" v="826" actId="478"/>
        <pc:sldMkLst>
          <pc:docMk/>
          <pc:sldMk cId="2959645743" sldId="645"/>
        </pc:sldMkLst>
        <pc:spChg chg="del">
          <ac:chgData name="Bone, Samantha" userId="ed6ebaca-5162-40a0-a72c-2787d88fa5c8" providerId="ADAL" clId="{9DEBDF83-9BAD-4FAA-97D5-7B1F311717F3}" dt="2024-03-22T15:00:51.262" v="826" actId="478"/>
          <ac:spMkLst>
            <pc:docMk/>
            <pc:sldMk cId="2959645743" sldId="645"/>
            <ac:spMk id="4" creationId="{BF2CBB1E-C162-8DDF-5D0C-9CBBDE1D7CFB}"/>
          </ac:spMkLst>
        </pc:spChg>
      </pc:sldChg>
      <pc:sldChg chg="modSp add mod">
        <pc:chgData name="Bone, Samantha" userId="ed6ebaca-5162-40a0-a72c-2787d88fa5c8" providerId="ADAL" clId="{9DEBDF83-9BAD-4FAA-97D5-7B1F311717F3}" dt="2024-03-22T14:49:38.868" v="153" actId="1076"/>
        <pc:sldMkLst>
          <pc:docMk/>
          <pc:sldMk cId="2049423461" sldId="646"/>
        </pc:sldMkLst>
        <pc:spChg chg="mod">
          <ac:chgData name="Bone, Samantha" userId="ed6ebaca-5162-40a0-a72c-2787d88fa5c8" providerId="ADAL" clId="{9DEBDF83-9BAD-4FAA-97D5-7B1F311717F3}" dt="2024-03-22T14:49:38.868" v="153" actId="1076"/>
          <ac:spMkLst>
            <pc:docMk/>
            <pc:sldMk cId="2049423461" sldId="646"/>
            <ac:spMk id="6" creationId="{DCD52059-5DB4-4B15-BF62-1E6F5940E27F}"/>
          </ac:spMkLst>
        </pc:spChg>
      </pc:sldChg>
      <pc:sldChg chg="modSp add mod">
        <pc:chgData name="Bone, Samantha" userId="ed6ebaca-5162-40a0-a72c-2787d88fa5c8" providerId="ADAL" clId="{9DEBDF83-9BAD-4FAA-97D5-7B1F311717F3}" dt="2024-04-11T02:18:03.281" v="5144" actId="20577"/>
        <pc:sldMkLst>
          <pc:docMk/>
          <pc:sldMk cId="3188477144" sldId="647"/>
        </pc:sldMkLst>
        <pc:spChg chg="mod">
          <ac:chgData name="Bone, Samantha" userId="ed6ebaca-5162-40a0-a72c-2787d88fa5c8" providerId="ADAL" clId="{9DEBDF83-9BAD-4FAA-97D5-7B1F311717F3}" dt="2024-04-11T02:18:03.281" v="5144" actId="20577"/>
          <ac:spMkLst>
            <pc:docMk/>
            <pc:sldMk cId="3188477144" sldId="647"/>
            <ac:spMk id="6" creationId="{DCD52059-5DB4-4B15-BF62-1E6F5940E27F}"/>
          </ac:spMkLst>
        </pc:spChg>
      </pc:sldChg>
      <pc:sldChg chg="modSp add mod modNotesTx">
        <pc:chgData name="Bone, Samantha" userId="ed6ebaca-5162-40a0-a72c-2787d88fa5c8" providerId="ADAL" clId="{9DEBDF83-9BAD-4FAA-97D5-7B1F311717F3}" dt="2024-04-11T03:00:17.033" v="9483" actId="20577"/>
        <pc:sldMkLst>
          <pc:docMk/>
          <pc:sldMk cId="4261659755" sldId="648"/>
        </pc:sldMkLst>
        <pc:spChg chg="mod">
          <ac:chgData name="Bone, Samantha" userId="ed6ebaca-5162-40a0-a72c-2787d88fa5c8" providerId="ADAL" clId="{9DEBDF83-9BAD-4FAA-97D5-7B1F311717F3}" dt="2024-04-11T02:58:56.556" v="9352" actId="20577"/>
          <ac:spMkLst>
            <pc:docMk/>
            <pc:sldMk cId="4261659755" sldId="648"/>
            <ac:spMk id="6" creationId="{DCD52059-5DB4-4B15-BF62-1E6F5940E27F}"/>
          </ac:spMkLst>
        </pc:spChg>
      </pc:sldChg>
      <pc:sldChg chg="modSp add mod">
        <pc:chgData name="Bone, Samantha" userId="ed6ebaca-5162-40a0-a72c-2787d88fa5c8" providerId="ADAL" clId="{9DEBDF83-9BAD-4FAA-97D5-7B1F311717F3}" dt="2024-04-11T03:05:04.034" v="9574" actId="20577"/>
        <pc:sldMkLst>
          <pc:docMk/>
          <pc:sldMk cId="656101571" sldId="649"/>
        </pc:sldMkLst>
        <pc:spChg chg="mod">
          <ac:chgData name="Bone, Samantha" userId="ed6ebaca-5162-40a0-a72c-2787d88fa5c8" providerId="ADAL" clId="{9DEBDF83-9BAD-4FAA-97D5-7B1F311717F3}" dt="2024-04-11T03:05:04.034" v="9574" actId="20577"/>
          <ac:spMkLst>
            <pc:docMk/>
            <pc:sldMk cId="656101571" sldId="649"/>
            <ac:spMk id="6" creationId="{DCD52059-5DB4-4B15-BF62-1E6F5940E27F}"/>
          </ac:spMkLst>
        </pc:spChg>
      </pc:sldChg>
      <pc:sldChg chg="add del">
        <pc:chgData name="Bone, Samantha" userId="ed6ebaca-5162-40a0-a72c-2787d88fa5c8" providerId="ADAL" clId="{9DEBDF83-9BAD-4FAA-97D5-7B1F311717F3}" dt="2024-03-27T14:20:58.038" v="850"/>
        <pc:sldMkLst>
          <pc:docMk/>
          <pc:sldMk cId="26337282" sldId="650"/>
        </pc:sldMkLst>
      </pc:sldChg>
    </pc:docChg>
  </pc:docChgLst>
</pc:chgInfo>
</file>

<file path=ppt/diagrams/_rels/data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diagrams/_rels/drawing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A497936-D56D-4968-B2F2-8F6DF0384F92}" type="doc">
      <dgm:prSet loTypeId="urn:microsoft.com/office/officeart/2008/layout/VerticalCurvedList" loCatId="list" qsTypeId="urn:microsoft.com/office/officeart/2005/8/quickstyle/simple1" qsCatId="simple" csTypeId="urn:microsoft.com/office/officeart/2005/8/colors/accent0_3" csCatId="mainScheme" phldr="1"/>
      <dgm:spPr/>
      <dgm:t>
        <a:bodyPr/>
        <a:lstStyle/>
        <a:p>
          <a:endParaRPr lang="en-US"/>
        </a:p>
      </dgm:t>
    </dgm:pt>
    <dgm:pt modelId="{870C89B0-9705-4A75-83F2-31F4D26DAF34}">
      <dgm:prSet phldrT="[Text]" custT="1"/>
      <dgm:spPr>
        <a:solidFill>
          <a:srgbClr val="002060"/>
        </a:solidFill>
      </dgm:spPr>
      <dgm:t>
        <a:bodyPr/>
        <a:lstStyle/>
        <a:p>
          <a:r>
            <a:rPr lang="en-US" sz="2400" b="1" dirty="0">
              <a:latin typeface="Arial" panose="020B0604020202020204" pitchFamily="34" charset="0"/>
              <a:cs typeface="Arial" panose="020B0604020202020204" pitchFamily="34" charset="0"/>
            </a:rPr>
            <a:t>What is harm reduction?</a:t>
          </a:r>
        </a:p>
      </dgm:t>
    </dgm:pt>
    <dgm:pt modelId="{FB2652A5-1FD1-43BF-BFE6-1A445198377C}" type="parTrans" cxnId="{759A40F2-86F1-4654-A871-7B40BE25642C}">
      <dgm:prSet/>
      <dgm:spPr/>
      <dgm:t>
        <a:bodyPr/>
        <a:lstStyle/>
        <a:p>
          <a:endParaRPr lang="en-US" sz="1400">
            <a:latin typeface="Arial" panose="020B0604020202020204" pitchFamily="34" charset="0"/>
            <a:cs typeface="Arial" panose="020B0604020202020204" pitchFamily="34" charset="0"/>
          </a:endParaRPr>
        </a:p>
      </dgm:t>
    </dgm:pt>
    <dgm:pt modelId="{3AF0CAB5-748E-4B1E-9131-7ED31022B59B}" type="sibTrans" cxnId="{759A40F2-86F1-4654-A871-7B40BE25642C}">
      <dgm:prSet/>
      <dgm:spPr/>
      <dgm:t>
        <a:bodyPr/>
        <a:lstStyle/>
        <a:p>
          <a:endParaRPr lang="en-US" sz="1400">
            <a:latin typeface="Arial" panose="020B0604020202020204" pitchFamily="34" charset="0"/>
            <a:cs typeface="Arial" panose="020B0604020202020204" pitchFamily="34" charset="0"/>
          </a:endParaRPr>
        </a:p>
      </dgm:t>
    </dgm:pt>
    <dgm:pt modelId="{18F00752-8877-49AC-B651-6B25FBBEEF2D}">
      <dgm:prSet phldrT="[Text]" custT="1"/>
      <dgm:spPr>
        <a:solidFill>
          <a:srgbClr val="002060"/>
        </a:solidFill>
      </dgm:spPr>
      <dgm:t>
        <a:bodyPr/>
        <a:lstStyle/>
        <a:p>
          <a:r>
            <a:rPr lang="en-US" sz="2400" b="1" dirty="0">
              <a:latin typeface="Arial" panose="020B0604020202020204" pitchFamily="34" charset="0"/>
              <a:cs typeface="Arial" panose="020B0604020202020204" pitchFamily="34" charset="0"/>
            </a:rPr>
            <a:t>  Harm reduction and equity</a:t>
          </a:r>
        </a:p>
      </dgm:t>
    </dgm:pt>
    <dgm:pt modelId="{E8197D7C-0D0C-4DEF-B848-C3BDEBE01516}" type="parTrans" cxnId="{6FA5F6D4-EFFD-4833-9FE1-7DBF2034355E}">
      <dgm:prSet/>
      <dgm:spPr/>
      <dgm:t>
        <a:bodyPr/>
        <a:lstStyle/>
        <a:p>
          <a:endParaRPr lang="en-US" sz="1400">
            <a:latin typeface="Arial" panose="020B0604020202020204" pitchFamily="34" charset="0"/>
            <a:cs typeface="Arial" panose="020B0604020202020204" pitchFamily="34" charset="0"/>
          </a:endParaRPr>
        </a:p>
      </dgm:t>
    </dgm:pt>
    <dgm:pt modelId="{1C7AE1B2-3BD8-432F-A457-D715ABCB0EC1}" type="sibTrans" cxnId="{6FA5F6D4-EFFD-4833-9FE1-7DBF2034355E}">
      <dgm:prSet/>
      <dgm:spPr/>
      <dgm:t>
        <a:bodyPr/>
        <a:lstStyle/>
        <a:p>
          <a:endParaRPr lang="en-US" sz="1400">
            <a:latin typeface="Arial" panose="020B0604020202020204" pitchFamily="34" charset="0"/>
            <a:cs typeface="Arial" panose="020B0604020202020204" pitchFamily="34" charset="0"/>
          </a:endParaRPr>
        </a:p>
      </dgm:t>
    </dgm:pt>
    <dgm:pt modelId="{B7998B0D-E176-4549-9882-E7900EBABECB}">
      <dgm:prSet custT="1"/>
      <dgm:spPr>
        <a:solidFill>
          <a:srgbClr val="002060"/>
        </a:solidFill>
      </dgm:spPr>
      <dgm:t>
        <a:bodyPr/>
        <a:lstStyle/>
        <a:p>
          <a:r>
            <a:rPr lang="en-US" sz="2400" b="1" dirty="0">
              <a:latin typeface="Arial" panose="020B0604020202020204" pitchFamily="34" charset="0"/>
              <a:cs typeface="Arial" panose="020B0604020202020204" pitchFamily="34" charset="0"/>
            </a:rPr>
            <a:t> Community empowerment</a:t>
          </a:r>
        </a:p>
      </dgm:t>
    </dgm:pt>
    <dgm:pt modelId="{4323169B-3843-46B7-BDCC-7D6F8DFE3993}" type="parTrans" cxnId="{1A9EDFF6-2BA2-4D33-8EA6-66FF212DBCE4}">
      <dgm:prSet/>
      <dgm:spPr/>
      <dgm:t>
        <a:bodyPr/>
        <a:lstStyle/>
        <a:p>
          <a:endParaRPr lang="en-US"/>
        </a:p>
      </dgm:t>
    </dgm:pt>
    <dgm:pt modelId="{F0DE01B2-31F0-4EFF-8C66-EE8E70B46CA9}" type="sibTrans" cxnId="{1A9EDFF6-2BA2-4D33-8EA6-66FF212DBCE4}">
      <dgm:prSet/>
      <dgm:spPr/>
      <dgm:t>
        <a:bodyPr/>
        <a:lstStyle/>
        <a:p>
          <a:endParaRPr lang="en-US"/>
        </a:p>
      </dgm:t>
    </dgm:pt>
    <dgm:pt modelId="{BEAA1AB2-89D0-4048-9B5A-F88F6AFC14EC}">
      <dgm:prSet custT="1"/>
      <dgm:spPr>
        <a:solidFill>
          <a:srgbClr val="002060"/>
        </a:solidFill>
      </dgm:spPr>
      <dgm:t>
        <a:bodyPr/>
        <a:lstStyle/>
        <a:p>
          <a:r>
            <a:rPr lang="en-US" sz="2400" b="1" dirty="0"/>
            <a:t> Anti-Stigma Educational Materials</a:t>
          </a:r>
        </a:p>
      </dgm:t>
    </dgm:pt>
    <dgm:pt modelId="{C226D4E0-8932-41AE-A9A8-156E6ED93447}" type="parTrans" cxnId="{058A1D95-D9C6-44DF-A972-AC9B99E16638}">
      <dgm:prSet/>
      <dgm:spPr/>
      <dgm:t>
        <a:bodyPr/>
        <a:lstStyle/>
        <a:p>
          <a:endParaRPr lang="en-US"/>
        </a:p>
      </dgm:t>
    </dgm:pt>
    <dgm:pt modelId="{1CB1B0F9-32FB-4356-9439-6AABE53209DD}" type="sibTrans" cxnId="{058A1D95-D9C6-44DF-A972-AC9B99E16638}">
      <dgm:prSet/>
      <dgm:spPr/>
      <dgm:t>
        <a:bodyPr/>
        <a:lstStyle/>
        <a:p>
          <a:endParaRPr lang="en-US"/>
        </a:p>
      </dgm:t>
    </dgm:pt>
    <dgm:pt modelId="{84CFCA4C-CBCE-4F00-8704-8BF8447C389A}">
      <dgm:prSet custT="1"/>
      <dgm:spPr>
        <a:solidFill>
          <a:srgbClr val="002060"/>
        </a:solidFill>
      </dgm:spPr>
      <dgm:t>
        <a:bodyPr/>
        <a:lstStyle/>
        <a:p>
          <a:r>
            <a:rPr lang="en-US" sz="2400" b="1" dirty="0"/>
            <a:t>What’s next for Rhode Island</a:t>
          </a:r>
        </a:p>
      </dgm:t>
    </dgm:pt>
    <dgm:pt modelId="{E83EE103-F070-40B6-ACBE-C54A70E53EEE}" type="parTrans" cxnId="{188ECB8B-9A36-44F2-833B-25F8D5F7B610}">
      <dgm:prSet/>
      <dgm:spPr/>
      <dgm:t>
        <a:bodyPr/>
        <a:lstStyle/>
        <a:p>
          <a:endParaRPr lang="en-US"/>
        </a:p>
      </dgm:t>
    </dgm:pt>
    <dgm:pt modelId="{3B25B42D-C4E6-4655-908C-46DEBBA13B97}" type="sibTrans" cxnId="{188ECB8B-9A36-44F2-833B-25F8D5F7B610}">
      <dgm:prSet/>
      <dgm:spPr/>
      <dgm:t>
        <a:bodyPr/>
        <a:lstStyle/>
        <a:p>
          <a:endParaRPr lang="en-US"/>
        </a:p>
      </dgm:t>
    </dgm:pt>
    <dgm:pt modelId="{3D6ACF7D-54EE-4C1F-B817-D3349B0DBCBC}" type="pres">
      <dgm:prSet presAssocID="{3A497936-D56D-4968-B2F2-8F6DF0384F92}" presName="Name0" presStyleCnt="0">
        <dgm:presLayoutVars>
          <dgm:chMax val="7"/>
          <dgm:chPref val="7"/>
          <dgm:dir/>
        </dgm:presLayoutVars>
      </dgm:prSet>
      <dgm:spPr/>
    </dgm:pt>
    <dgm:pt modelId="{15B623A7-FEDB-4660-A6A6-4D4790DD154B}" type="pres">
      <dgm:prSet presAssocID="{3A497936-D56D-4968-B2F2-8F6DF0384F92}" presName="Name1" presStyleCnt="0"/>
      <dgm:spPr/>
    </dgm:pt>
    <dgm:pt modelId="{205A5A7C-7B31-4A88-BC81-DC752678EF02}" type="pres">
      <dgm:prSet presAssocID="{3A497936-D56D-4968-B2F2-8F6DF0384F92}" presName="cycle" presStyleCnt="0"/>
      <dgm:spPr/>
    </dgm:pt>
    <dgm:pt modelId="{1A624534-C96D-40E2-9B42-606EBBB15BDB}" type="pres">
      <dgm:prSet presAssocID="{3A497936-D56D-4968-B2F2-8F6DF0384F92}" presName="srcNode" presStyleLbl="node1" presStyleIdx="0" presStyleCnt="5"/>
      <dgm:spPr/>
    </dgm:pt>
    <dgm:pt modelId="{5291CF73-3E7C-4053-AA5C-AAB93671A28D}" type="pres">
      <dgm:prSet presAssocID="{3A497936-D56D-4968-B2F2-8F6DF0384F92}" presName="conn" presStyleLbl="parChTrans1D2" presStyleIdx="0" presStyleCnt="1"/>
      <dgm:spPr/>
    </dgm:pt>
    <dgm:pt modelId="{3D7AF9FC-F3F0-4B97-B1D5-961A26A0705C}" type="pres">
      <dgm:prSet presAssocID="{3A497936-D56D-4968-B2F2-8F6DF0384F92}" presName="extraNode" presStyleLbl="node1" presStyleIdx="0" presStyleCnt="5"/>
      <dgm:spPr/>
    </dgm:pt>
    <dgm:pt modelId="{47597854-B15A-407B-92DD-9F0CB34AD57E}" type="pres">
      <dgm:prSet presAssocID="{3A497936-D56D-4968-B2F2-8F6DF0384F92}" presName="dstNode" presStyleLbl="node1" presStyleIdx="0" presStyleCnt="5"/>
      <dgm:spPr/>
    </dgm:pt>
    <dgm:pt modelId="{12212B0C-4D2E-41DC-975F-F181808A9753}" type="pres">
      <dgm:prSet presAssocID="{870C89B0-9705-4A75-83F2-31F4D26DAF34}" presName="text_1" presStyleLbl="node1" presStyleIdx="0" presStyleCnt="5" custLinFactNeighborX="10192">
        <dgm:presLayoutVars>
          <dgm:bulletEnabled val="1"/>
        </dgm:presLayoutVars>
      </dgm:prSet>
      <dgm:spPr/>
    </dgm:pt>
    <dgm:pt modelId="{5E5B937F-0939-4CF6-B3C2-833D64FE1CCC}" type="pres">
      <dgm:prSet presAssocID="{870C89B0-9705-4A75-83F2-31F4D26DAF34}" presName="accent_1" presStyleCnt="0"/>
      <dgm:spPr/>
    </dgm:pt>
    <dgm:pt modelId="{326E8442-33D5-4DB1-910A-4EE33F3FE082}" type="pres">
      <dgm:prSet presAssocID="{870C89B0-9705-4A75-83F2-31F4D26DAF34}" presName="accentRepeatNode" presStyleLbl="solidFgAcc1" presStyleIdx="0" presStyleCnt="5"/>
      <dgm:spPr/>
    </dgm:pt>
    <dgm:pt modelId="{AB6791C8-1D32-4042-AE40-C572BA073586}" type="pres">
      <dgm:prSet presAssocID="{18F00752-8877-49AC-B651-6B25FBBEEF2D}" presName="text_2" presStyleLbl="node1" presStyleIdx="1" presStyleCnt="5" custScaleX="102609">
        <dgm:presLayoutVars>
          <dgm:bulletEnabled val="1"/>
        </dgm:presLayoutVars>
      </dgm:prSet>
      <dgm:spPr/>
    </dgm:pt>
    <dgm:pt modelId="{E7FE14C1-7B34-4913-BACF-9027C101C7E1}" type="pres">
      <dgm:prSet presAssocID="{18F00752-8877-49AC-B651-6B25FBBEEF2D}" presName="accent_2" presStyleCnt="0"/>
      <dgm:spPr/>
    </dgm:pt>
    <dgm:pt modelId="{8315AE37-8D88-4555-85FD-978D0D31EE1A}" type="pres">
      <dgm:prSet presAssocID="{18F00752-8877-49AC-B651-6B25FBBEEF2D}" presName="accentRepeatNode" presStyleLbl="solidFgAcc1" presStyleIdx="1" presStyleCnt="5"/>
      <dgm:spPr/>
    </dgm:pt>
    <dgm:pt modelId="{E0FADEFA-56EE-4ABF-9EC0-64B06BC40618}" type="pres">
      <dgm:prSet presAssocID="{B7998B0D-E176-4549-9882-E7900EBABECB}" presName="text_3" presStyleLbl="node1" presStyleIdx="2" presStyleCnt="5">
        <dgm:presLayoutVars>
          <dgm:bulletEnabled val="1"/>
        </dgm:presLayoutVars>
      </dgm:prSet>
      <dgm:spPr/>
    </dgm:pt>
    <dgm:pt modelId="{DF347413-3BDD-4F66-B5F5-BDECB8E30FC1}" type="pres">
      <dgm:prSet presAssocID="{B7998B0D-E176-4549-9882-E7900EBABECB}" presName="accent_3" presStyleCnt="0"/>
      <dgm:spPr/>
    </dgm:pt>
    <dgm:pt modelId="{961E5153-1082-420A-B816-794952C16217}" type="pres">
      <dgm:prSet presAssocID="{B7998B0D-E176-4549-9882-E7900EBABECB}" presName="accentRepeatNode" presStyleLbl="solidFgAcc1" presStyleIdx="2" presStyleCnt="5" custLinFactNeighborX="4078" custLinFactNeighborY="-1175"/>
      <dgm:spPr/>
    </dgm:pt>
    <dgm:pt modelId="{EDFB0720-3926-472D-A0B4-5904450C8982}" type="pres">
      <dgm:prSet presAssocID="{BEAA1AB2-89D0-4048-9B5A-F88F6AFC14EC}" presName="text_4" presStyleLbl="node1" presStyleIdx="3" presStyleCnt="5" custLinFactNeighborX="-247" custLinFactNeighborY="-1487">
        <dgm:presLayoutVars>
          <dgm:bulletEnabled val="1"/>
        </dgm:presLayoutVars>
      </dgm:prSet>
      <dgm:spPr/>
    </dgm:pt>
    <dgm:pt modelId="{2FFAB338-7B04-445B-AEDF-B8399E79392C}" type="pres">
      <dgm:prSet presAssocID="{BEAA1AB2-89D0-4048-9B5A-F88F6AFC14EC}" presName="accent_4" presStyleCnt="0"/>
      <dgm:spPr/>
    </dgm:pt>
    <dgm:pt modelId="{0099FBE2-9AFB-48F1-8264-30EFF80A6ABD}" type="pres">
      <dgm:prSet presAssocID="{BEAA1AB2-89D0-4048-9B5A-F88F6AFC14EC}" presName="accentRepeatNode" presStyleLbl="solidFgAcc1" presStyleIdx="3" presStyleCnt="5"/>
      <dgm:spPr/>
    </dgm:pt>
    <dgm:pt modelId="{4EC04E20-0DEB-4238-B83A-C36966EF79E4}" type="pres">
      <dgm:prSet presAssocID="{84CFCA4C-CBCE-4F00-8704-8BF8447C389A}" presName="text_5" presStyleLbl="node1" presStyleIdx="4" presStyleCnt="5">
        <dgm:presLayoutVars>
          <dgm:bulletEnabled val="1"/>
        </dgm:presLayoutVars>
      </dgm:prSet>
      <dgm:spPr/>
    </dgm:pt>
    <dgm:pt modelId="{D2D3584E-43ED-4DF8-862C-6470D292F4DC}" type="pres">
      <dgm:prSet presAssocID="{84CFCA4C-CBCE-4F00-8704-8BF8447C389A}" presName="accent_5" presStyleCnt="0"/>
      <dgm:spPr/>
    </dgm:pt>
    <dgm:pt modelId="{134CF965-DEFF-4438-BB2D-1943A24E3830}" type="pres">
      <dgm:prSet presAssocID="{84CFCA4C-CBCE-4F00-8704-8BF8447C389A}" presName="accentRepeatNode" presStyleLbl="solidFgAcc1" presStyleIdx="4" presStyleCnt="5"/>
      <dgm:spPr/>
    </dgm:pt>
  </dgm:ptLst>
  <dgm:cxnLst>
    <dgm:cxn modelId="{48A1C10C-7A8A-40EA-AE13-D812016B0F11}" type="presOf" srcId="{3AF0CAB5-748E-4B1E-9131-7ED31022B59B}" destId="{5291CF73-3E7C-4053-AA5C-AAB93671A28D}" srcOrd="0" destOrd="0" presId="urn:microsoft.com/office/officeart/2008/layout/VerticalCurvedList"/>
    <dgm:cxn modelId="{913FA70D-5E1C-4BA3-B586-DD59806B3DD2}" type="presOf" srcId="{B7998B0D-E176-4549-9882-E7900EBABECB}" destId="{E0FADEFA-56EE-4ABF-9EC0-64B06BC40618}" srcOrd="0" destOrd="0" presId="urn:microsoft.com/office/officeart/2008/layout/VerticalCurvedList"/>
    <dgm:cxn modelId="{54AC6A16-D506-40B2-A890-17E33F9CB5DB}" type="presOf" srcId="{BEAA1AB2-89D0-4048-9B5A-F88F6AFC14EC}" destId="{EDFB0720-3926-472D-A0B4-5904450C8982}" srcOrd="0" destOrd="0" presId="urn:microsoft.com/office/officeart/2008/layout/VerticalCurvedList"/>
    <dgm:cxn modelId="{E28BB663-31F5-4BFE-A5DD-D674055DCACF}" type="presOf" srcId="{3A497936-D56D-4968-B2F2-8F6DF0384F92}" destId="{3D6ACF7D-54EE-4C1F-B817-D3349B0DBCBC}" srcOrd="0" destOrd="0" presId="urn:microsoft.com/office/officeart/2008/layout/VerticalCurvedList"/>
    <dgm:cxn modelId="{638B7F51-B67E-472F-8990-4B3852839265}" type="presOf" srcId="{18F00752-8877-49AC-B651-6B25FBBEEF2D}" destId="{AB6791C8-1D32-4042-AE40-C572BA073586}" srcOrd="0" destOrd="0" presId="urn:microsoft.com/office/officeart/2008/layout/VerticalCurvedList"/>
    <dgm:cxn modelId="{57AEFB7B-C15E-4569-B35D-33BD82973F73}" type="presOf" srcId="{84CFCA4C-CBCE-4F00-8704-8BF8447C389A}" destId="{4EC04E20-0DEB-4238-B83A-C36966EF79E4}" srcOrd="0" destOrd="0" presId="urn:microsoft.com/office/officeart/2008/layout/VerticalCurvedList"/>
    <dgm:cxn modelId="{188ECB8B-9A36-44F2-833B-25F8D5F7B610}" srcId="{3A497936-D56D-4968-B2F2-8F6DF0384F92}" destId="{84CFCA4C-CBCE-4F00-8704-8BF8447C389A}" srcOrd="4" destOrd="0" parTransId="{E83EE103-F070-40B6-ACBE-C54A70E53EEE}" sibTransId="{3B25B42D-C4E6-4655-908C-46DEBBA13B97}"/>
    <dgm:cxn modelId="{058A1D95-D9C6-44DF-A972-AC9B99E16638}" srcId="{3A497936-D56D-4968-B2F2-8F6DF0384F92}" destId="{BEAA1AB2-89D0-4048-9B5A-F88F6AFC14EC}" srcOrd="3" destOrd="0" parTransId="{C226D4E0-8932-41AE-A9A8-156E6ED93447}" sibTransId="{1CB1B0F9-32FB-4356-9439-6AABE53209DD}"/>
    <dgm:cxn modelId="{6FA5F6D4-EFFD-4833-9FE1-7DBF2034355E}" srcId="{3A497936-D56D-4968-B2F2-8F6DF0384F92}" destId="{18F00752-8877-49AC-B651-6B25FBBEEF2D}" srcOrd="1" destOrd="0" parTransId="{E8197D7C-0D0C-4DEF-B848-C3BDEBE01516}" sibTransId="{1C7AE1B2-3BD8-432F-A457-D715ABCB0EC1}"/>
    <dgm:cxn modelId="{D13BB1EE-BDD6-4A7B-BA1E-322AD80E5266}" type="presOf" srcId="{870C89B0-9705-4A75-83F2-31F4D26DAF34}" destId="{12212B0C-4D2E-41DC-975F-F181808A9753}" srcOrd="0" destOrd="0" presId="urn:microsoft.com/office/officeart/2008/layout/VerticalCurvedList"/>
    <dgm:cxn modelId="{759A40F2-86F1-4654-A871-7B40BE25642C}" srcId="{3A497936-D56D-4968-B2F2-8F6DF0384F92}" destId="{870C89B0-9705-4A75-83F2-31F4D26DAF34}" srcOrd="0" destOrd="0" parTransId="{FB2652A5-1FD1-43BF-BFE6-1A445198377C}" sibTransId="{3AF0CAB5-748E-4B1E-9131-7ED31022B59B}"/>
    <dgm:cxn modelId="{1A9EDFF6-2BA2-4D33-8EA6-66FF212DBCE4}" srcId="{3A497936-D56D-4968-B2F2-8F6DF0384F92}" destId="{B7998B0D-E176-4549-9882-E7900EBABECB}" srcOrd="2" destOrd="0" parTransId="{4323169B-3843-46B7-BDCC-7D6F8DFE3993}" sibTransId="{F0DE01B2-31F0-4EFF-8C66-EE8E70B46CA9}"/>
    <dgm:cxn modelId="{ACDA34F4-8013-4E6C-9A42-580055736547}" type="presParOf" srcId="{3D6ACF7D-54EE-4C1F-B817-D3349B0DBCBC}" destId="{15B623A7-FEDB-4660-A6A6-4D4790DD154B}" srcOrd="0" destOrd="0" presId="urn:microsoft.com/office/officeart/2008/layout/VerticalCurvedList"/>
    <dgm:cxn modelId="{E8278451-4EF7-4876-9E63-AD691CEBAAAA}" type="presParOf" srcId="{15B623A7-FEDB-4660-A6A6-4D4790DD154B}" destId="{205A5A7C-7B31-4A88-BC81-DC752678EF02}" srcOrd="0" destOrd="0" presId="urn:microsoft.com/office/officeart/2008/layout/VerticalCurvedList"/>
    <dgm:cxn modelId="{C22D635B-9F7F-464D-8CC6-523ADCF433A8}" type="presParOf" srcId="{205A5A7C-7B31-4A88-BC81-DC752678EF02}" destId="{1A624534-C96D-40E2-9B42-606EBBB15BDB}" srcOrd="0" destOrd="0" presId="urn:microsoft.com/office/officeart/2008/layout/VerticalCurvedList"/>
    <dgm:cxn modelId="{34410EF9-7A18-4A5C-BBA1-8E69A55A413B}" type="presParOf" srcId="{205A5A7C-7B31-4A88-BC81-DC752678EF02}" destId="{5291CF73-3E7C-4053-AA5C-AAB93671A28D}" srcOrd="1" destOrd="0" presId="urn:microsoft.com/office/officeart/2008/layout/VerticalCurvedList"/>
    <dgm:cxn modelId="{F1C341CF-3B13-466D-A5E3-4290E39DCDD1}" type="presParOf" srcId="{205A5A7C-7B31-4A88-BC81-DC752678EF02}" destId="{3D7AF9FC-F3F0-4B97-B1D5-961A26A0705C}" srcOrd="2" destOrd="0" presId="urn:microsoft.com/office/officeart/2008/layout/VerticalCurvedList"/>
    <dgm:cxn modelId="{9183185C-A1B1-4332-ADCC-A4DE9DFF17EF}" type="presParOf" srcId="{205A5A7C-7B31-4A88-BC81-DC752678EF02}" destId="{47597854-B15A-407B-92DD-9F0CB34AD57E}" srcOrd="3" destOrd="0" presId="urn:microsoft.com/office/officeart/2008/layout/VerticalCurvedList"/>
    <dgm:cxn modelId="{9DD5176B-B32F-4DA6-9288-0D0ABFEAF78E}" type="presParOf" srcId="{15B623A7-FEDB-4660-A6A6-4D4790DD154B}" destId="{12212B0C-4D2E-41DC-975F-F181808A9753}" srcOrd="1" destOrd="0" presId="urn:microsoft.com/office/officeart/2008/layout/VerticalCurvedList"/>
    <dgm:cxn modelId="{D70C75B6-9BD0-40BD-985D-F0B659E8205F}" type="presParOf" srcId="{15B623A7-FEDB-4660-A6A6-4D4790DD154B}" destId="{5E5B937F-0939-4CF6-B3C2-833D64FE1CCC}" srcOrd="2" destOrd="0" presId="urn:microsoft.com/office/officeart/2008/layout/VerticalCurvedList"/>
    <dgm:cxn modelId="{73A98EDA-3D74-4DAC-99D1-9AFD186D29BA}" type="presParOf" srcId="{5E5B937F-0939-4CF6-B3C2-833D64FE1CCC}" destId="{326E8442-33D5-4DB1-910A-4EE33F3FE082}" srcOrd="0" destOrd="0" presId="urn:microsoft.com/office/officeart/2008/layout/VerticalCurvedList"/>
    <dgm:cxn modelId="{518BADF7-F8BC-4BAE-8C1F-3B6BE04EF1CF}" type="presParOf" srcId="{15B623A7-FEDB-4660-A6A6-4D4790DD154B}" destId="{AB6791C8-1D32-4042-AE40-C572BA073586}" srcOrd="3" destOrd="0" presId="urn:microsoft.com/office/officeart/2008/layout/VerticalCurvedList"/>
    <dgm:cxn modelId="{D47049A9-C6F1-4236-AE54-F445A30E4C20}" type="presParOf" srcId="{15B623A7-FEDB-4660-A6A6-4D4790DD154B}" destId="{E7FE14C1-7B34-4913-BACF-9027C101C7E1}" srcOrd="4" destOrd="0" presId="urn:microsoft.com/office/officeart/2008/layout/VerticalCurvedList"/>
    <dgm:cxn modelId="{6EA9AFA4-2701-48D7-B1CA-54AD8D055788}" type="presParOf" srcId="{E7FE14C1-7B34-4913-BACF-9027C101C7E1}" destId="{8315AE37-8D88-4555-85FD-978D0D31EE1A}" srcOrd="0" destOrd="0" presId="urn:microsoft.com/office/officeart/2008/layout/VerticalCurvedList"/>
    <dgm:cxn modelId="{881739C8-0DAD-4C0F-9B19-3085D978ABC0}" type="presParOf" srcId="{15B623A7-FEDB-4660-A6A6-4D4790DD154B}" destId="{E0FADEFA-56EE-4ABF-9EC0-64B06BC40618}" srcOrd="5" destOrd="0" presId="urn:microsoft.com/office/officeart/2008/layout/VerticalCurvedList"/>
    <dgm:cxn modelId="{1519B883-0CE7-4B9C-A02A-812C93029787}" type="presParOf" srcId="{15B623A7-FEDB-4660-A6A6-4D4790DD154B}" destId="{DF347413-3BDD-4F66-B5F5-BDECB8E30FC1}" srcOrd="6" destOrd="0" presId="urn:microsoft.com/office/officeart/2008/layout/VerticalCurvedList"/>
    <dgm:cxn modelId="{1059DD36-F5BF-4C65-8932-53802F838F19}" type="presParOf" srcId="{DF347413-3BDD-4F66-B5F5-BDECB8E30FC1}" destId="{961E5153-1082-420A-B816-794952C16217}" srcOrd="0" destOrd="0" presId="urn:microsoft.com/office/officeart/2008/layout/VerticalCurvedList"/>
    <dgm:cxn modelId="{3020515F-85ED-4924-AB10-6E0F49904658}" type="presParOf" srcId="{15B623A7-FEDB-4660-A6A6-4D4790DD154B}" destId="{EDFB0720-3926-472D-A0B4-5904450C8982}" srcOrd="7" destOrd="0" presId="urn:microsoft.com/office/officeart/2008/layout/VerticalCurvedList"/>
    <dgm:cxn modelId="{29EE2204-6250-40D6-B688-2DD2DD90FAE0}" type="presParOf" srcId="{15B623A7-FEDB-4660-A6A6-4D4790DD154B}" destId="{2FFAB338-7B04-445B-AEDF-B8399E79392C}" srcOrd="8" destOrd="0" presId="urn:microsoft.com/office/officeart/2008/layout/VerticalCurvedList"/>
    <dgm:cxn modelId="{8CD2FC4E-9A65-4D5F-96E7-6C25F0BCCBFA}" type="presParOf" srcId="{2FFAB338-7B04-445B-AEDF-B8399E79392C}" destId="{0099FBE2-9AFB-48F1-8264-30EFF80A6ABD}" srcOrd="0" destOrd="0" presId="urn:microsoft.com/office/officeart/2008/layout/VerticalCurvedList"/>
    <dgm:cxn modelId="{8B2191E9-8F83-49AB-BEA6-2016109A30CB}" type="presParOf" srcId="{15B623A7-FEDB-4660-A6A6-4D4790DD154B}" destId="{4EC04E20-0DEB-4238-B83A-C36966EF79E4}" srcOrd="9" destOrd="0" presId="urn:microsoft.com/office/officeart/2008/layout/VerticalCurvedList"/>
    <dgm:cxn modelId="{191D5B31-A84D-44E1-AB4B-E6A1115E528E}" type="presParOf" srcId="{15B623A7-FEDB-4660-A6A6-4D4790DD154B}" destId="{D2D3584E-43ED-4DF8-862C-6470D292F4DC}" srcOrd="10" destOrd="0" presId="urn:microsoft.com/office/officeart/2008/layout/VerticalCurvedList"/>
    <dgm:cxn modelId="{5094A6E7-303C-49D4-B780-66B27CBF145A}" type="presParOf" srcId="{D2D3584E-43ED-4DF8-862C-6470D292F4DC}" destId="{134CF965-DEFF-4438-BB2D-1943A24E3830}"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8DC40EE-2645-4F29-B88C-17821EE029C5}" type="doc">
      <dgm:prSet loTypeId="urn:microsoft.com/office/officeart/2018/2/layout/IconLabelDescriptionList" loCatId="icon" qsTypeId="urn:microsoft.com/office/officeart/2005/8/quickstyle/simple1" qsCatId="simple" csTypeId="urn:microsoft.com/office/officeart/2005/8/colors/accent1_2" csCatId="accent1" phldr="1"/>
      <dgm:spPr/>
      <dgm:t>
        <a:bodyPr/>
        <a:lstStyle/>
        <a:p>
          <a:endParaRPr lang="en-US"/>
        </a:p>
      </dgm:t>
    </dgm:pt>
    <dgm:pt modelId="{EE8284FE-76F8-4167-B6C3-2B3327191F5E}">
      <dgm:prSet/>
      <dgm:spPr/>
      <dgm:t>
        <a:bodyPr/>
        <a:lstStyle/>
        <a:p>
          <a:pPr algn="ctr">
            <a:lnSpc>
              <a:spcPct val="100000"/>
            </a:lnSpc>
            <a:defRPr b="1"/>
          </a:pPr>
          <a:r>
            <a:rPr lang="en-US" dirty="0">
              <a:solidFill>
                <a:schemeClr val="accent2"/>
              </a:solidFill>
            </a:rPr>
            <a:t>Explore</a:t>
          </a:r>
        </a:p>
      </dgm:t>
    </dgm:pt>
    <dgm:pt modelId="{1AB4E9DB-66B0-440D-8BC9-9B44E499B447}" type="parTrans" cxnId="{FE3C1F1B-8261-4140-85FF-F65A8EDD3BBD}">
      <dgm:prSet/>
      <dgm:spPr/>
      <dgm:t>
        <a:bodyPr/>
        <a:lstStyle/>
        <a:p>
          <a:pPr algn="ctr"/>
          <a:endParaRPr lang="en-US"/>
        </a:p>
      </dgm:t>
    </dgm:pt>
    <dgm:pt modelId="{6185A1BF-CE5C-47B8-A2B6-927E2D393C08}" type="sibTrans" cxnId="{FE3C1F1B-8261-4140-85FF-F65A8EDD3BBD}">
      <dgm:prSet/>
      <dgm:spPr/>
      <dgm:t>
        <a:bodyPr/>
        <a:lstStyle/>
        <a:p>
          <a:pPr algn="ctr"/>
          <a:endParaRPr lang="en-US"/>
        </a:p>
      </dgm:t>
    </dgm:pt>
    <dgm:pt modelId="{479B3155-BD52-4910-BB0D-C74617E9E14D}">
      <dgm:prSet custT="1"/>
      <dgm:spPr/>
      <dgm:t>
        <a:bodyPr/>
        <a:lstStyle/>
        <a:p>
          <a:pPr algn="ctr">
            <a:lnSpc>
              <a:spcPct val="100000"/>
            </a:lnSpc>
          </a:pPr>
          <a:r>
            <a:rPr lang="en-US" sz="1700" dirty="0">
              <a:solidFill>
                <a:schemeClr val="accent1"/>
              </a:solidFill>
            </a:rPr>
            <a:t>Conduct literature review</a:t>
          </a:r>
        </a:p>
        <a:p>
          <a:pPr algn="ctr">
            <a:lnSpc>
              <a:spcPct val="100000"/>
            </a:lnSpc>
          </a:pPr>
          <a:r>
            <a:rPr lang="en-US" sz="1700" dirty="0">
              <a:solidFill>
                <a:schemeClr val="accent1"/>
              </a:solidFill>
            </a:rPr>
            <a:t>Interview subject matter experts</a:t>
          </a:r>
        </a:p>
        <a:p>
          <a:pPr algn="ctr">
            <a:lnSpc>
              <a:spcPct val="100000"/>
            </a:lnSpc>
          </a:pPr>
          <a:r>
            <a:rPr lang="en-US" sz="1700" dirty="0">
              <a:solidFill>
                <a:schemeClr val="accent1"/>
              </a:solidFill>
            </a:rPr>
            <a:t>Talk with people with lived and living experience</a:t>
          </a:r>
        </a:p>
      </dgm:t>
    </dgm:pt>
    <dgm:pt modelId="{CDF7CC7B-D55D-4E6B-A4AA-99C5B55C46A4}" type="parTrans" cxnId="{7419AE6F-DBBC-440D-B192-ADBB9BC6011F}">
      <dgm:prSet/>
      <dgm:spPr/>
      <dgm:t>
        <a:bodyPr/>
        <a:lstStyle/>
        <a:p>
          <a:pPr algn="ctr"/>
          <a:endParaRPr lang="en-US"/>
        </a:p>
      </dgm:t>
    </dgm:pt>
    <dgm:pt modelId="{DF7991DE-58D8-4F84-AA91-D62FEF54D556}" type="sibTrans" cxnId="{7419AE6F-DBBC-440D-B192-ADBB9BC6011F}">
      <dgm:prSet/>
      <dgm:spPr/>
      <dgm:t>
        <a:bodyPr/>
        <a:lstStyle/>
        <a:p>
          <a:pPr algn="ctr"/>
          <a:endParaRPr lang="en-US"/>
        </a:p>
      </dgm:t>
    </dgm:pt>
    <dgm:pt modelId="{2F9523D1-29A0-4809-8C22-16DC955725C8}">
      <dgm:prSet/>
      <dgm:spPr/>
      <dgm:t>
        <a:bodyPr/>
        <a:lstStyle/>
        <a:p>
          <a:pPr algn="ctr">
            <a:lnSpc>
              <a:spcPct val="100000"/>
            </a:lnSpc>
            <a:defRPr b="1"/>
          </a:pPr>
          <a:r>
            <a:rPr lang="en-US" dirty="0">
              <a:solidFill>
                <a:schemeClr val="accent2"/>
              </a:solidFill>
            </a:rPr>
            <a:t>Design</a:t>
          </a:r>
        </a:p>
      </dgm:t>
    </dgm:pt>
    <dgm:pt modelId="{AFE29CE6-668C-45B6-8EFF-EE154B47E461}" type="parTrans" cxnId="{1626B717-818E-4CCD-8452-C2499C6E13C9}">
      <dgm:prSet/>
      <dgm:spPr/>
      <dgm:t>
        <a:bodyPr/>
        <a:lstStyle/>
        <a:p>
          <a:pPr algn="ctr"/>
          <a:endParaRPr lang="en-US"/>
        </a:p>
      </dgm:t>
    </dgm:pt>
    <dgm:pt modelId="{AD2F0C5E-D8C8-4B2C-A549-36AB166AAFF4}" type="sibTrans" cxnId="{1626B717-818E-4CCD-8452-C2499C6E13C9}">
      <dgm:prSet/>
      <dgm:spPr/>
      <dgm:t>
        <a:bodyPr/>
        <a:lstStyle/>
        <a:p>
          <a:pPr algn="ctr"/>
          <a:endParaRPr lang="en-US"/>
        </a:p>
      </dgm:t>
    </dgm:pt>
    <dgm:pt modelId="{92AC4596-D7C5-4C67-AE41-71E6985FB7D7}">
      <dgm:prSet/>
      <dgm:spPr/>
      <dgm:t>
        <a:bodyPr/>
        <a:lstStyle/>
        <a:p>
          <a:pPr algn="ctr">
            <a:lnSpc>
              <a:spcPct val="100000"/>
            </a:lnSpc>
          </a:pPr>
          <a:r>
            <a:rPr lang="en-US" dirty="0">
              <a:solidFill>
                <a:schemeClr val="accent1"/>
              </a:solidFill>
            </a:rPr>
            <a:t>Create anti-stigma educational materials for both professionals who work within the SUD continuum and people who use substances</a:t>
          </a:r>
        </a:p>
      </dgm:t>
    </dgm:pt>
    <dgm:pt modelId="{81847ED0-9F90-4A67-9686-513263C64EC8}" type="parTrans" cxnId="{3FBCD85D-CD5F-4391-8366-4EF7971C81DB}">
      <dgm:prSet/>
      <dgm:spPr/>
      <dgm:t>
        <a:bodyPr/>
        <a:lstStyle/>
        <a:p>
          <a:pPr algn="ctr"/>
          <a:endParaRPr lang="en-US"/>
        </a:p>
      </dgm:t>
    </dgm:pt>
    <dgm:pt modelId="{1D2F221F-D595-4EBD-ADF4-582B33282CBC}" type="sibTrans" cxnId="{3FBCD85D-CD5F-4391-8366-4EF7971C81DB}">
      <dgm:prSet/>
      <dgm:spPr/>
      <dgm:t>
        <a:bodyPr/>
        <a:lstStyle/>
        <a:p>
          <a:pPr algn="ctr"/>
          <a:endParaRPr lang="en-US"/>
        </a:p>
      </dgm:t>
    </dgm:pt>
    <dgm:pt modelId="{28AE1A32-06F6-4983-AC6B-31AFE9F2F17F}">
      <dgm:prSet/>
      <dgm:spPr/>
      <dgm:t>
        <a:bodyPr/>
        <a:lstStyle/>
        <a:p>
          <a:pPr algn="ctr">
            <a:lnSpc>
              <a:spcPct val="100000"/>
            </a:lnSpc>
            <a:defRPr b="1"/>
          </a:pPr>
          <a:r>
            <a:rPr lang="en-US">
              <a:solidFill>
                <a:schemeClr val="accent2"/>
              </a:solidFill>
            </a:rPr>
            <a:t>Innovate</a:t>
          </a:r>
        </a:p>
      </dgm:t>
    </dgm:pt>
    <dgm:pt modelId="{4CC9B626-1F51-4A58-92AC-2D2BE042999E}" type="parTrans" cxnId="{B1C4821C-90CA-46A5-B13C-F5737D608803}">
      <dgm:prSet/>
      <dgm:spPr/>
      <dgm:t>
        <a:bodyPr/>
        <a:lstStyle/>
        <a:p>
          <a:pPr algn="ctr"/>
          <a:endParaRPr lang="en-US"/>
        </a:p>
      </dgm:t>
    </dgm:pt>
    <dgm:pt modelId="{0B23E133-FA9E-4D2E-BD3D-0719D5C9C9FC}" type="sibTrans" cxnId="{B1C4821C-90CA-46A5-B13C-F5737D608803}">
      <dgm:prSet/>
      <dgm:spPr/>
      <dgm:t>
        <a:bodyPr/>
        <a:lstStyle/>
        <a:p>
          <a:pPr algn="ctr"/>
          <a:endParaRPr lang="en-US"/>
        </a:p>
      </dgm:t>
    </dgm:pt>
    <dgm:pt modelId="{BAEB2617-DC9F-449B-9FDE-93F1B71AD2B4}">
      <dgm:prSet/>
      <dgm:spPr/>
      <dgm:t>
        <a:bodyPr/>
        <a:lstStyle/>
        <a:p>
          <a:pPr algn="ctr">
            <a:lnSpc>
              <a:spcPct val="100000"/>
            </a:lnSpc>
          </a:pPr>
          <a:r>
            <a:rPr lang="en-US" dirty="0">
              <a:solidFill>
                <a:schemeClr val="accent1"/>
              </a:solidFill>
            </a:rPr>
            <a:t>Work together to pilot materials that promote professional collaboration and community empowerment</a:t>
          </a:r>
        </a:p>
      </dgm:t>
    </dgm:pt>
    <dgm:pt modelId="{26645921-5C30-4CB0-9C04-8A56AB4325B6}" type="parTrans" cxnId="{78C5DA34-34D3-463B-9BDF-C4F3DF2EEF06}">
      <dgm:prSet/>
      <dgm:spPr/>
      <dgm:t>
        <a:bodyPr/>
        <a:lstStyle/>
        <a:p>
          <a:pPr algn="ctr"/>
          <a:endParaRPr lang="en-US"/>
        </a:p>
      </dgm:t>
    </dgm:pt>
    <dgm:pt modelId="{1F54A701-6D4B-44E5-A3CA-A3E4FF54E022}" type="sibTrans" cxnId="{78C5DA34-34D3-463B-9BDF-C4F3DF2EEF06}">
      <dgm:prSet/>
      <dgm:spPr/>
      <dgm:t>
        <a:bodyPr/>
        <a:lstStyle/>
        <a:p>
          <a:pPr algn="ctr"/>
          <a:endParaRPr lang="en-US"/>
        </a:p>
      </dgm:t>
    </dgm:pt>
    <dgm:pt modelId="{9C852EAD-2536-433F-BFC1-32D4C60DC5F4}" type="pres">
      <dgm:prSet presAssocID="{68DC40EE-2645-4F29-B88C-17821EE029C5}" presName="root" presStyleCnt="0">
        <dgm:presLayoutVars>
          <dgm:dir/>
          <dgm:resizeHandles val="exact"/>
        </dgm:presLayoutVars>
      </dgm:prSet>
      <dgm:spPr/>
    </dgm:pt>
    <dgm:pt modelId="{4881C70B-F43D-4B00-B4D5-858DF18480AC}" type="pres">
      <dgm:prSet presAssocID="{EE8284FE-76F8-4167-B6C3-2B3327191F5E}" presName="compNode" presStyleCnt="0"/>
      <dgm:spPr/>
    </dgm:pt>
    <dgm:pt modelId="{80D1553F-6AF8-4894-9ECD-6314821D89DF}" type="pres">
      <dgm:prSet presAssocID="{EE8284FE-76F8-4167-B6C3-2B3327191F5E}" presName="iconRect" presStyleLbl="node1" presStyleIdx="0" presStyleCnt="3" custLinFactNeighborX="82939" custLinFactNeighborY="522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tethoscope"/>
        </a:ext>
      </dgm:extLst>
    </dgm:pt>
    <dgm:pt modelId="{FA839418-B114-476D-9779-EB488D6CAE7E}" type="pres">
      <dgm:prSet presAssocID="{EE8284FE-76F8-4167-B6C3-2B3327191F5E}" presName="iconSpace" presStyleCnt="0"/>
      <dgm:spPr/>
    </dgm:pt>
    <dgm:pt modelId="{EE19ED77-7F8E-41A6-9A13-BD596322E258}" type="pres">
      <dgm:prSet presAssocID="{EE8284FE-76F8-4167-B6C3-2B3327191F5E}" presName="parTx" presStyleLbl="revTx" presStyleIdx="0" presStyleCnt="6">
        <dgm:presLayoutVars>
          <dgm:chMax val="0"/>
          <dgm:chPref val="0"/>
        </dgm:presLayoutVars>
      </dgm:prSet>
      <dgm:spPr/>
    </dgm:pt>
    <dgm:pt modelId="{AD68A438-C3E2-4927-AFF8-E889A3F33889}" type="pres">
      <dgm:prSet presAssocID="{EE8284FE-76F8-4167-B6C3-2B3327191F5E}" presName="txSpace" presStyleCnt="0"/>
      <dgm:spPr/>
    </dgm:pt>
    <dgm:pt modelId="{EEEB6EEF-604C-47D5-80D2-B6BCC9BF751B}" type="pres">
      <dgm:prSet presAssocID="{EE8284FE-76F8-4167-B6C3-2B3327191F5E}" presName="desTx" presStyleLbl="revTx" presStyleIdx="1" presStyleCnt="6" custLinFactNeighborX="4784">
        <dgm:presLayoutVars/>
      </dgm:prSet>
      <dgm:spPr/>
    </dgm:pt>
    <dgm:pt modelId="{707D9939-3BEE-4114-9CA7-9E584D649F06}" type="pres">
      <dgm:prSet presAssocID="{6185A1BF-CE5C-47B8-A2B6-927E2D393C08}" presName="sibTrans" presStyleCnt="0"/>
      <dgm:spPr/>
    </dgm:pt>
    <dgm:pt modelId="{54F4BC68-D539-44A4-B9BA-1C291325F395}" type="pres">
      <dgm:prSet presAssocID="{2F9523D1-29A0-4809-8C22-16DC955725C8}" presName="compNode" presStyleCnt="0"/>
      <dgm:spPr/>
    </dgm:pt>
    <dgm:pt modelId="{C9E899A3-9786-412B-A32E-75C67CD0A66F}" type="pres">
      <dgm:prSet presAssocID="{2F9523D1-29A0-4809-8C22-16DC955725C8}" presName="iconRect" presStyleLbl="node1" presStyleIdx="1" presStyleCnt="3" custLinFactNeighborX="92857" custLinFactNeighborY="12130"/>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Workflow with solid fill"/>
        </a:ext>
      </dgm:extLst>
    </dgm:pt>
    <dgm:pt modelId="{4FD3EAD9-195E-4D81-A340-3B870D08D430}" type="pres">
      <dgm:prSet presAssocID="{2F9523D1-29A0-4809-8C22-16DC955725C8}" presName="iconSpace" presStyleCnt="0"/>
      <dgm:spPr/>
    </dgm:pt>
    <dgm:pt modelId="{EA078FC8-2959-46DA-AEAC-1DEE7AE49963}" type="pres">
      <dgm:prSet presAssocID="{2F9523D1-29A0-4809-8C22-16DC955725C8}" presName="parTx" presStyleLbl="revTx" presStyleIdx="2" presStyleCnt="6">
        <dgm:presLayoutVars>
          <dgm:chMax val="0"/>
          <dgm:chPref val="0"/>
        </dgm:presLayoutVars>
      </dgm:prSet>
      <dgm:spPr/>
    </dgm:pt>
    <dgm:pt modelId="{69200CC1-A920-41C0-8D30-DC0DB9E04F62}" type="pres">
      <dgm:prSet presAssocID="{2F9523D1-29A0-4809-8C22-16DC955725C8}" presName="txSpace" presStyleCnt="0"/>
      <dgm:spPr/>
    </dgm:pt>
    <dgm:pt modelId="{52DC06D9-DB8B-4F54-9AA2-AB7F686B66B3}" type="pres">
      <dgm:prSet presAssocID="{2F9523D1-29A0-4809-8C22-16DC955725C8}" presName="desTx" presStyleLbl="revTx" presStyleIdx="3" presStyleCnt="6">
        <dgm:presLayoutVars/>
      </dgm:prSet>
      <dgm:spPr/>
    </dgm:pt>
    <dgm:pt modelId="{3FCE5C0F-A471-4DAA-8A77-CFFC61F03E66}" type="pres">
      <dgm:prSet presAssocID="{AD2F0C5E-D8C8-4B2C-A549-36AB166AAFF4}" presName="sibTrans" presStyleCnt="0"/>
      <dgm:spPr/>
    </dgm:pt>
    <dgm:pt modelId="{2384D245-1811-4397-9054-F33514B9CF11}" type="pres">
      <dgm:prSet presAssocID="{28AE1A32-06F6-4983-AC6B-31AFE9F2F17F}" presName="compNode" presStyleCnt="0"/>
      <dgm:spPr/>
    </dgm:pt>
    <dgm:pt modelId="{2F1F2941-E002-48D0-8A10-30BC220E24BC}" type="pres">
      <dgm:prSet presAssocID="{28AE1A32-06F6-4983-AC6B-31AFE9F2F17F}" presName="iconRect" presStyleLbl="node1" presStyleIdx="2" presStyleCnt="3" custLinFactNeighborX="91669" custLinFactNeighborY="12130"/>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Business Growth with solid fill"/>
        </a:ext>
      </dgm:extLst>
    </dgm:pt>
    <dgm:pt modelId="{79FB823B-27BB-4791-B877-EFBFA1C539AE}" type="pres">
      <dgm:prSet presAssocID="{28AE1A32-06F6-4983-AC6B-31AFE9F2F17F}" presName="iconSpace" presStyleCnt="0"/>
      <dgm:spPr/>
    </dgm:pt>
    <dgm:pt modelId="{D361BC15-99E6-459F-9626-E343DF5036CF}" type="pres">
      <dgm:prSet presAssocID="{28AE1A32-06F6-4983-AC6B-31AFE9F2F17F}" presName="parTx" presStyleLbl="revTx" presStyleIdx="4" presStyleCnt="6">
        <dgm:presLayoutVars>
          <dgm:chMax val="0"/>
          <dgm:chPref val="0"/>
        </dgm:presLayoutVars>
      </dgm:prSet>
      <dgm:spPr/>
    </dgm:pt>
    <dgm:pt modelId="{C93CD6FA-6081-43FB-BCED-1B8CFFD540CE}" type="pres">
      <dgm:prSet presAssocID="{28AE1A32-06F6-4983-AC6B-31AFE9F2F17F}" presName="txSpace" presStyleCnt="0"/>
      <dgm:spPr/>
    </dgm:pt>
    <dgm:pt modelId="{4030089E-49FC-479E-9C94-AAEC0E5A52C4}" type="pres">
      <dgm:prSet presAssocID="{28AE1A32-06F6-4983-AC6B-31AFE9F2F17F}" presName="desTx" presStyleLbl="revTx" presStyleIdx="5" presStyleCnt="6">
        <dgm:presLayoutVars/>
      </dgm:prSet>
      <dgm:spPr/>
    </dgm:pt>
  </dgm:ptLst>
  <dgm:cxnLst>
    <dgm:cxn modelId="{1626B717-818E-4CCD-8452-C2499C6E13C9}" srcId="{68DC40EE-2645-4F29-B88C-17821EE029C5}" destId="{2F9523D1-29A0-4809-8C22-16DC955725C8}" srcOrd="1" destOrd="0" parTransId="{AFE29CE6-668C-45B6-8EFF-EE154B47E461}" sibTransId="{AD2F0C5E-D8C8-4B2C-A549-36AB166AAFF4}"/>
    <dgm:cxn modelId="{FE3C1F1B-8261-4140-85FF-F65A8EDD3BBD}" srcId="{68DC40EE-2645-4F29-B88C-17821EE029C5}" destId="{EE8284FE-76F8-4167-B6C3-2B3327191F5E}" srcOrd="0" destOrd="0" parTransId="{1AB4E9DB-66B0-440D-8BC9-9B44E499B447}" sibTransId="{6185A1BF-CE5C-47B8-A2B6-927E2D393C08}"/>
    <dgm:cxn modelId="{B1C4821C-90CA-46A5-B13C-F5737D608803}" srcId="{68DC40EE-2645-4F29-B88C-17821EE029C5}" destId="{28AE1A32-06F6-4983-AC6B-31AFE9F2F17F}" srcOrd="2" destOrd="0" parTransId="{4CC9B626-1F51-4A58-92AC-2D2BE042999E}" sibTransId="{0B23E133-FA9E-4D2E-BD3D-0719D5C9C9FC}"/>
    <dgm:cxn modelId="{CD962F29-8E72-423F-9726-2D5704C1F3B7}" type="presOf" srcId="{2F9523D1-29A0-4809-8C22-16DC955725C8}" destId="{EA078FC8-2959-46DA-AEAC-1DEE7AE49963}" srcOrd="0" destOrd="0" presId="urn:microsoft.com/office/officeart/2018/2/layout/IconLabelDescriptionList"/>
    <dgm:cxn modelId="{3619BD2A-5D18-48FD-85BA-AC8CD98105F7}" type="presOf" srcId="{BAEB2617-DC9F-449B-9FDE-93F1B71AD2B4}" destId="{4030089E-49FC-479E-9C94-AAEC0E5A52C4}" srcOrd="0" destOrd="0" presId="urn:microsoft.com/office/officeart/2018/2/layout/IconLabelDescriptionList"/>
    <dgm:cxn modelId="{78C5DA34-34D3-463B-9BDF-C4F3DF2EEF06}" srcId="{28AE1A32-06F6-4983-AC6B-31AFE9F2F17F}" destId="{BAEB2617-DC9F-449B-9FDE-93F1B71AD2B4}" srcOrd="0" destOrd="0" parTransId="{26645921-5C30-4CB0-9C04-8A56AB4325B6}" sibTransId="{1F54A701-6D4B-44E5-A3CA-A3E4FF54E022}"/>
    <dgm:cxn modelId="{3FBCD85D-CD5F-4391-8366-4EF7971C81DB}" srcId="{2F9523D1-29A0-4809-8C22-16DC955725C8}" destId="{92AC4596-D7C5-4C67-AE41-71E6985FB7D7}" srcOrd="0" destOrd="0" parTransId="{81847ED0-9F90-4A67-9686-513263C64EC8}" sibTransId="{1D2F221F-D595-4EBD-ADF4-582B33282CBC}"/>
    <dgm:cxn modelId="{7419AE6F-DBBC-440D-B192-ADBB9BC6011F}" srcId="{EE8284FE-76F8-4167-B6C3-2B3327191F5E}" destId="{479B3155-BD52-4910-BB0D-C74617E9E14D}" srcOrd="0" destOrd="0" parTransId="{CDF7CC7B-D55D-4E6B-A4AA-99C5B55C46A4}" sibTransId="{DF7991DE-58D8-4F84-AA91-D62FEF54D556}"/>
    <dgm:cxn modelId="{A0E87872-C1DF-4453-9668-54FC2D8F67C1}" type="presOf" srcId="{28AE1A32-06F6-4983-AC6B-31AFE9F2F17F}" destId="{D361BC15-99E6-459F-9626-E343DF5036CF}" srcOrd="0" destOrd="0" presId="urn:microsoft.com/office/officeart/2018/2/layout/IconLabelDescriptionList"/>
    <dgm:cxn modelId="{90415155-A39B-4FCC-881B-7E38100A7B62}" type="presOf" srcId="{92AC4596-D7C5-4C67-AE41-71E6985FB7D7}" destId="{52DC06D9-DB8B-4F54-9AA2-AB7F686B66B3}" srcOrd="0" destOrd="0" presId="urn:microsoft.com/office/officeart/2018/2/layout/IconLabelDescriptionList"/>
    <dgm:cxn modelId="{1C1F4B5A-1DED-4A83-B482-DFA7FCD9CA25}" type="presOf" srcId="{68DC40EE-2645-4F29-B88C-17821EE029C5}" destId="{9C852EAD-2536-433F-BFC1-32D4C60DC5F4}" srcOrd="0" destOrd="0" presId="urn:microsoft.com/office/officeart/2018/2/layout/IconLabelDescriptionList"/>
    <dgm:cxn modelId="{F4F4585A-3405-40DD-84D6-DB831676D687}" type="presOf" srcId="{EE8284FE-76F8-4167-B6C3-2B3327191F5E}" destId="{EE19ED77-7F8E-41A6-9A13-BD596322E258}" srcOrd="0" destOrd="0" presId="urn:microsoft.com/office/officeart/2018/2/layout/IconLabelDescriptionList"/>
    <dgm:cxn modelId="{58490C92-4ACB-4D21-BBE3-49A42A82AE64}" type="presOf" srcId="{479B3155-BD52-4910-BB0D-C74617E9E14D}" destId="{EEEB6EEF-604C-47D5-80D2-B6BCC9BF751B}" srcOrd="0" destOrd="0" presId="urn:microsoft.com/office/officeart/2018/2/layout/IconLabelDescriptionList"/>
    <dgm:cxn modelId="{8C14D4D2-5E5D-46DF-80B1-87215BA85B5F}" type="presParOf" srcId="{9C852EAD-2536-433F-BFC1-32D4C60DC5F4}" destId="{4881C70B-F43D-4B00-B4D5-858DF18480AC}" srcOrd="0" destOrd="0" presId="urn:microsoft.com/office/officeart/2018/2/layout/IconLabelDescriptionList"/>
    <dgm:cxn modelId="{3D31723C-B8E1-4188-8446-C26012182868}" type="presParOf" srcId="{4881C70B-F43D-4B00-B4D5-858DF18480AC}" destId="{80D1553F-6AF8-4894-9ECD-6314821D89DF}" srcOrd="0" destOrd="0" presId="urn:microsoft.com/office/officeart/2018/2/layout/IconLabelDescriptionList"/>
    <dgm:cxn modelId="{A698BE5B-9B4D-47C2-B1D9-8F4DDDE98B18}" type="presParOf" srcId="{4881C70B-F43D-4B00-B4D5-858DF18480AC}" destId="{FA839418-B114-476D-9779-EB488D6CAE7E}" srcOrd="1" destOrd="0" presId="urn:microsoft.com/office/officeart/2018/2/layout/IconLabelDescriptionList"/>
    <dgm:cxn modelId="{AAE4A87C-2EF6-4FE2-A480-DBE7359DF355}" type="presParOf" srcId="{4881C70B-F43D-4B00-B4D5-858DF18480AC}" destId="{EE19ED77-7F8E-41A6-9A13-BD596322E258}" srcOrd="2" destOrd="0" presId="urn:microsoft.com/office/officeart/2018/2/layout/IconLabelDescriptionList"/>
    <dgm:cxn modelId="{0EBB79B1-ED92-4347-AEDA-2997CA5D7FF4}" type="presParOf" srcId="{4881C70B-F43D-4B00-B4D5-858DF18480AC}" destId="{AD68A438-C3E2-4927-AFF8-E889A3F33889}" srcOrd="3" destOrd="0" presId="urn:microsoft.com/office/officeart/2018/2/layout/IconLabelDescriptionList"/>
    <dgm:cxn modelId="{AF562542-867A-444D-916E-47BA331423B3}" type="presParOf" srcId="{4881C70B-F43D-4B00-B4D5-858DF18480AC}" destId="{EEEB6EEF-604C-47D5-80D2-B6BCC9BF751B}" srcOrd="4" destOrd="0" presId="urn:microsoft.com/office/officeart/2018/2/layout/IconLabelDescriptionList"/>
    <dgm:cxn modelId="{9F1C2357-C85D-431B-B6B3-A800E7554CFE}" type="presParOf" srcId="{9C852EAD-2536-433F-BFC1-32D4C60DC5F4}" destId="{707D9939-3BEE-4114-9CA7-9E584D649F06}" srcOrd="1" destOrd="0" presId="urn:microsoft.com/office/officeart/2018/2/layout/IconLabelDescriptionList"/>
    <dgm:cxn modelId="{DFA10711-0223-48EC-9807-90BBE54B01FD}" type="presParOf" srcId="{9C852EAD-2536-433F-BFC1-32D4C60DC5F4}" destId="{54F4BC68-D539-44A4-B9BA-1C291325F395}" srcOrd="2" destOrd="0" presId="urn:microsoft.com/office/officeart/2018/2/layout/IconLabelDescriptionList"/>
    <dgm:cxn modelId="{586D3F45-7841-4FD5-BC79-0656AD41E023}" type="presParOf" srcId="{54F4BC68-D539-44A4-B9BA-1C291325F395}" destId="{C9E899A3-9786-412B-A32E-75C67CD0A66F}" srcOrd="0" destOrd="0" presId="urn:microsoft.com/office/officeart/2018/2/layout/IconLabelDescriptionList"/>
    <dgm:cxn modelId="{3980B3BC-AEB2-46EC-8137-B1D366AE0BA1}" type="presParOf" srcId="{54F4BC68-D539-44A4-B9BA-1C291325F395}" destId="{4FD3EAD9-195E-4D81-A340-3B870D08D430}" srcOrd="1" destOrd="0" presId="urn:microsoft.com/office/officeart/2018/2/layout/IconLabelDescriptionList"/>
    <dgm:cxn modelId="{08CC5740-1104-4748-9283-C851BEE2B360}" type="presParOf" srcId="{54F4BC68-D539-44A4-B9BA-1C291325F395}" destId="{EA078FC8-2959-46DA-AEAC-1DEE7AE49963}" srcOrd="2" destOrd="0" presId="urn:microsoft.com/office/officeart/2018/2/layout/IconLabelDescriptionList"/>
    <dgm:cxn modelId="{49F267B4-6D06-40B8-8BE2-5A27821A145A}" type="presParOf" srcId="{54F4BC68-D539-44A4-B9BA-1C291325F395}" destId="{69200CC1-A920-41C0-8D30-DC0DB9E04F62}" srcOrd="3" destOrd="0" presId="urn:microsoft.com/office/officeart/2018/2/layout/IconLabelDescriptionList"/>
    <dgm:cxn modelId="{75971572-BD6F-4502-B15A-44E9AD401F39}" type="presParOf" srcId="{54F4BC68-D539-44A4-B9BA-1C291325F395}" destId="{52DC06D9-DB8B-4F54-9AA2-AB7F686B66B3}" srcOrd="4" destOrd="0" presId="urn:microsoft.com/office/officeart/2018/2/layout/IconLabelDescriptionList"/>
    <dgm:cxn modelId="{2DB53F25-E8B1-4708-B7D5-81518104C560}" type="presParOf" srcId="{9C852EAD-2536-433F-BFC1-32D4C60DC5F4}" destId="{3FCE5C0F-A471-4DAA-8A77-CFFC61F03E66}" srcOrd="3" destOrd="0" presId="urn:microsoft.com/office/officeart/2018/2/layout/IconLabelDescriptionList"/>
    <dgm:cxn modelId="{BF32AD08-0F23-44A8-A040-C26A253C73E1}" type="presParOf" srcId="{9C852EAD-2536-433F-BFC1-32D4C60DC5F4}" destId="{2384D245-1811-4397-9054-F33514B9CF11}" srcOrd="4" destOrd="0" presId="urn:microsoft.com/office/officeart/2018/2/layout/IconLabelDescriptionList"/>
    <dgm:cxn modelId="{EDB0DC4B-5001-4715-86C2-098D58B9CA5A}" type="presParOf" srcId="{2384D245-1811-4397-9054-F33514B9CF11}" destId="{2F1F2941-E002-48D0-8A10-30BC220E24BC}" srcOrd="0" destOrd="0" presId="urn:microsoft.com/office/officeart/2018/2/layout/IconLabelDescriptionList"/>
    <dgm:cxn modelId="{EC4C4034-0E5A-477A-89CE-BEB5F42C863A}" type="presParOf" srcId="{2384D245-1811-4397-9054-F33514B9CF11}" destId="{79FB823B-27BB-4791-B877-EFBFA1C539AE}" srcOrd="1" destOrd="0" presId="urn:microsoft.com/office/officeart/2018/2/layout/IconLabelDescriptionList"/>
    <dgm:cxn modelId="{33051CFC-3BE1-4CFF-A72A-B4FDE80D40A8}" type="presParOf" srcId="{2384D245-1811-4397-9054-F33514B9CF11}" destId="{D361BC15-99E6-459F-9626-E343DF5036CF}" srcOrd="2" destOrd="0" presId="urn:microsoft.com/office/officeart/2018/2/layout/IconLabelDescriptionList"/>
    <dgm:cxn modelId="{482F52C3-ED2F-4ACA-8AE5-A4BD7C670EF8}" type="presParOf" srcId="{2384D245-1811-4397-9054-F33514B9CF11}" destId="{C93CD6FA-6081-43FB-BCED-1B8CFFD540CE}" srcOrd="3" destOrd="0" presId="urn:microsoft.com/office/officeart/2018/2/layout/IconLabelDescriptionList"/>
    <dgm:cxn modelId="{67551380-67B6-4CA6-BC0B-F54D855EA1C2}" type="presParOf" srcId="{2384D245-1811-4397-9054-F33514B9CF11}" destId="{4030089E-49FC-479E-9C94-AAEC0E5A52C4}" srcOrd="4" destOrd="0" presId="urn:microsoft.com/office/officeart/2018/2/layout/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91CF73-3E7C-4053-AA5C-AAB93671A28D}">
      <dsp:nvSpPr>
        <dsp:cNvPr id="0" name=""/>
        <dsp:cNvSpPr/>
      </dsp:nvSpPr>
      <dsp:spPr>
        <a:xfrm>
          <a:off x="-5584873" y="-844885"/>
          <a:ext cx="6570498" cy="6570498"/>
        </a:xfrm>
        <a:prstGeom prst="blockArc">
          <a:avLst>
            <a:gd name="adj1" fmla="val 18900000"/>
            <a:gd name="adj2" fmla="val 2700000"/>
            <a:gd name="adj3" fmla="val 329"/>
          </a:avLst>
        </a:pr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2212B0C-4D2E-41DC-975F-F181808A9753}">
      <dsp:nvSpPr>
        <dsp:cNvPr id="0" name=""/>
        <dsp:cNvSpPr/>
      </dsp:nvSpPr>
      <dsp:spPr>
        <a:xfrm>
          <a:off x="528094" y="304947"/>
          <a:ext cx="10633836" cy="610286"/>
        </a:xfrm>
        <a:prstGeom prst="rect">
          <a:avLst/>
        </a:prstGeom>
        <a:solidFill>
          <a:srgbClr val="002060"/>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4415"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1" kern="1200" dirty="0">
              <a:latin typeface="Arial" panose="020B0604020202020204" pitchFamily="34" charset="0"/>
              <a:cs typeface="Arial" panose="020B0604020202020204" pitchFamily="34" charset="0"/>
            </a:rPr>
            <a:t>What is harm reduction?</a:t>
          </a:r>
        </a:p>
      </dsp:txBody>
      <dsp:txXfrm>
        <a:off x="528094" y="304947"/>
        <a:ext cx="10633836" cy="610286"/>
      </dsp:txXfrm>
    </dsp:sp>
    <dsp:sp modelId="{326E8442-33D5-4DB1-910A-4EE33F3FE082}">
      <dsp:nvSpPr>
        <dsp:cNvPr id="0" name=""/>
        <dsp:cNvSpPr/>
      </dsp:nvSpPr>
      <dsp:spPr>
        <a:xfrm>
          <a:off x="12073" y="228662"/>
          <a:ext cx="762857" cy="762857"/>
        </a:xfrm>
        <a:prstGeom prst="ellipse">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B6791C8-1D32-4042-AE40-C572BA073586}">
      <dsp:nvSpPr>
        <dsp:cNvPr id="0" name=""/>
        <dsp:cNvSpPr/>
      </dsp:nvSpPr>
      <dsp:spPr>
        <a:xfrm>
          <a:off x="697801" y="1220084"/>
          <a:ext cx="10462550" cy="610286"/>
        </a:xfrm>
        <a:prstGeom prst="rect">
          <a:avLst/>
        </a:prstGeom>
        <a:solidFill>
          <a:srgbClr val="002060"/>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4415"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1" kern="1200" dirty="0">
              <a:latin typeface="Arial" panose="020B0604020202020204" pitchFamily="34" charset="0"/>
              <a:cs typeface="Arial" panose="020B0604020202020204" pitchFamily="34" charset="0"/>
            </a:rPr>
            <a:t>  Harm reduction and equity</a:t>
          </a:r>
        </a:p>
      </dsp:txBody>
      <dsp:txXfrm>
        <a:off x="697801" y="1220084"/>
        <a:ext cx="10462550" cy="610286"/>
      </dsp:txXfrm>
    </dsp:sp>
    <dsp:sp modelId="{8315AE37-8D88-4555-85FD-978D0D31EE1A}">
      <dsp:nvSpPr>
        <dsp:cNvPr id="0" name=""/>
        <dsp:cNvSpPr/>
      </dsp:nvSpPr>
      <dsp:spPr>
        <a:xfrm>
          <a:off x="449386" y="1143798"/>
          <a:ext cx="762857" cy="762857"/>
        </a:xfrm>
        <a:prstGeom prst="ellipse">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0FADEFA-56EE-4ABF-9EC0-64B06BC40618}">
      <dsp:nvSpPr>
        <dsp:cNvPr id="0" name=""/>
        <dsp:cNvSpPr/>
      </dsp:nvSpPr>
      <dsp:spPr>
        <a:xfrm>
          <a:off x="965035" y="2135220"/>
          <a:ext cx="10062302" cy="610286"/>
        </a:xfrm>
        <a:prstGeom prst="rect">
          <a:avLst/>
        </a:prstGeom>
        <a:solidFill>
          <a:srgbClr val="002060"/>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4415"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1" kern="1200" dirty="0">
              <a:latin typeface="Arial" panose="020B0604020202020204" pitchFamily="34" charset="0"/>
              <a:cs typeface="Arial" panose="020B0604020202020204" pitchFamily="34" charset="0"/>
            </a:rPr>
            <a:t> Community empowerment</a:t>
          </a:r>
        </a:p>
      </dsp:txBody>
      <dsp:txXfrm>
        <a:off x="965035" y="2135220"/>
        <a:ext cx="10062302" cy="610286"/>
      </dsp:txXfrm>
    </dsp:sp>
    <dsp:sp modelId="{961E5153-1082-420A-B816-794952C16217}">
      <dsp:nvSpPr>
        <dsp:cNvPr id="0" name=""/>
        <dsp:cNvSpPr/>
      </dsp:nvSpPr>
      <dsp:spPr>
        <a:xfrm>
          <a:off x="614715" y="2049971"/>
          <a:ext cx="762857" cy="762857"/>
        </a:xfrm>
        <a:prstGeom prst="ellipse">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DFB0720-3926-472D-A0B4-5904450C8982}">
      <dsp:nvSpPr>
        <dsp:cNvPr id="0" name=""/>
        <dsp:cNvSpPr/>
      </dsp:nvSpPr>
      <dsp:spPr>
        <a:xfrm>
          <a:off x="805629" y="3041282"/>
          <a:ext cx="10196523" cy="610286"/>
        </a:xfrm>
        <a:prstGeom prst="rect">
          <a:avLst/>
        </a:prstGeom>
        <a:solidFill>
          <a:srgbClr val="002060"/>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4415"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1" kern="1200" dirty="0"/>
            <a:t> Anti-Stigma Educational Materials</a:t>
          </a:r>
        </a:p>
      </dsp:txBody>
      <dsp:txXfrm>
        <a:off x="805629" y="3041282"/>
        <a:ext cx="10196523" cy="610286"/>
      </dsp:txXfrm>
    </dsp:sp>
    <dsp:sp modelId="{0099FBE2-9AFB-48F1-8264-30EFF80A6ABD}">
      <dsp:nvSpPr>
        <dsp:cNvPr id="0" name=""/>
        <dsp:cNvSpPr/>
      </dsp:nvSpPr>
      <dsp:spPr>
        <a:xfrm>
          <a:off x="449386" y="2974071"/>
          <a:ext cx="762857" cy="762857"/>
        </a:xfrm>
        <a:prstGeom prst="ellipse">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EC04E20-0DEB-4238-B83A-C36966EF79E4}">
      <dsp:nvSpPr>
        <dsp:cNvPr id="0" name=""/>
        <dsp:cNvSpPr/>
      </dsp:nvSpPr>
      <dsp:spPr>
        <a:xfrm>
          <a:off x="393502" y="3965493"/>
          <a:ext cx="10633836" cy="610286"/>
        </a:xfrm>
        <a:prstGeom prst="rect">
          <a:avLst/>
        </a:prstGeom>
        <a:solidFill>
          <a:srgbClr val="002060"/>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4415"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1" kern="1200" dirty="0"/>
            <a:t>What’s next for Rhode Island</a:t>
          </a:r>
        </a:p>
      </dsp:txBody>
      <dsp:txXfrm>
        <a:off x="393502" y="3965493"/>
        <a:ext cx="10633836" cy="610286"/>
      </dsp:txXfrm>
    </dsp:sp>
    <dsp:sp modelId="{134CF965-DEFF-4438-BB2D-1943A24E3830}">
      <dsp:nvSpPr>
        <dsp:cNvPr id="0" name=""/>
        <dsp:cNvSpPr/>
      </dsp:nvSpPr>
      <dsp:spPr>
        <a:xfrm>
          <a:off x="12073" y="3889208"/>
          <a:ext cx="762857" cy="762857"/>
        </a:xfrm>
        <a:prstGeom prst="ellipse">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D1553F-6AF8-4894-9ECD-6314821D89DF}">
      <dsp:nvSpPr>
        <dsp:cNvPr id="0" name=""/>
        <dsp:cNvSpPr/>
      </dsp:nvSpPr>
      <dsp:spPr>
        <a:xfrm>
          <a:off x="926465" y="943403"/>
          <a:ext cx="1108898" cy="110889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19ED77-7F8E-41A6-9A13-BD596322E258}">
      <dsp:nvSpPr>
        <dsp:cNvPr id="0" name=""/>
        <dsp:cNvSpPr/>
      </dsp:nvSpPr>
      <dsp:spPr>
        <a:xfrm>
          <a:off x="6755" y="2124309"/>
          <a:ext cx="3168281" cy="4752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422400">
            <a:lnSpc>
              <a:spcPct val="100000"/>
            </a:lnSpc>
            <a:spcBef>
              <a:spcPct val="0"/>
            </a:spcBef>
            <a:spcAft>
              <a:spcPct val="35000"/>
            </a:spcAft>
            <a:buNone/>
            <a:defRPr b="1"/>
          </a:pPr>
          <a:r>
            <a:rPr lang="en-US" sz="3200" kern="1200" dirty="0">
              <a:solidFill>
                <a:schemeClr val="accent2"/>
              </a:solidFill>
            </a:rPr>
            <a:t>Explore</a:t>
          </a:r>
        </a:p>
      </dsp:txBody>
      <dsp:txXfrm>
        <a:off x="6755" y="2124309"/>
        <a:ext cx="3168281" cy="475242"/>
      </dsp:txXfrm>
    </dsp:sp>
    <dsp:sp modelId="{EEEB6EEF-604C-47D5-80D2-B6BCC9BF751B}">
      <dsp:nvSpPr>
        <dsp:cNvPr id="0" name=""/>
        <dsp:cNvSpPr/>
      </dsp:nvSpPr>
      <dsp:spPr>
        <a:xfrm>
          <a:off x="158326" y="2660002"/>
          <a:ext cx="3168281" cy="12479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kern="1200" dirty="0">
              <a:solidFill>
                <a:schemeClr val="accent1"/>
              </a:solidFill>
            </a:rPr>
            <a:t>Conduct literature review</a:t>
          </a:r>
        </a:p>
        <a:p>
          <a:pPr marL="0" lvl="0" indent="0" algn="ctr" defTabSz="755650">
            <a:lnSpc>
              <a:spcPct val="100000"/>
            </a:lnSpc>
            <a:spcBef>
              <a:spcPct val="0"/>
            </a:spcBef>
            <a:spcAft>
              <a:spcPct val="35000"/>
            </a:spcAft>
            <a:buNone/>
          </a:pPr>
          <a:r>
            <a:rPr lang="en-US" sz="1700" kern="1200" dirty="0">
              <a:solidFill>
                <a:schemeClr val="accent1"/>
              </a:solidFill>
            </a:rPr>
            <a:t>Interview subject matter experts</a:t>
          </a:r>
        </a:p>
        <a:p>
          <a:pPr marL="0" lvl="0" indent="0" algn="ctr" defTabSz="755650">
            <a:lnSpc>
              <a:spcPct val="100000"/>
            </a:lnSpc>
            <a:spcBef>
              <a:spcPct val="0"/>
            </a:spcBef>
            <a:spcAft>
              <a:spcPct val="35000"/>
            </a:spcAft>
            <a:buNone/>
          </a:pPr>
          <a:r>
            <a:rPr lang="en-US" sz="1700" kern="1200" dirty="0">
              <a:solidFill>
                <a:schemeClr val="accent1"/>
              </a:solidFill>
            </a:rPr>
            <a:t>Talk with people with lived and living experience</a:t>
          </a:r>
        </a:p>
      </dsp:txBody>
      <dsp:txXfrm>
        <a:off x="158326" y="2660002"/>
        <a:ext cx="3168281" cy="1247984"/>
      </dsp:txXfrm>
    </dsp:sp>
    <dsp:sp modelId="{C9E899A3-9786-412B-A32E-75C67CD0A66F}">
      <dsp:nvSpPr>
        <dsp:cNvPr id="0" name=""/>
        <dsp:cNvSpPr/>
      </dsp:nvSpPr>
      <dsp:spPr>
        <a:xfrm>
          <a:off x="4759176" y="1019950"/>
          <a:ext cx="1108898" cy="1108898"/>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A078FC8-2959-46DA-AEAC-1DEE7AE49963}">
      <dsp:nvSpPr>
        <dsp:cNvPr id="0" name=""/>
        <dsp:cNvSpPr/>
      </dsp:nvSpPr>
      <dsp:spPr>
        <a:xfrm>
          <a:off x="3729486" y="2124309"/>
          <a:ext cx="3168281" cy="4752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422400">
            <a:lnSpc>
              <a:spcPct val="100000"/>
            </a:lnSpc>
            <a:spcBef>
              <a:spcPct val="0"/>
            </a:spcBef>
            <a:spcAft>
              <a:spcPct val="35000"/>
            </a:spcAft>
            <a:buNone/>
            <a:defRPr b="1"/>
          </a:pPr>
          <a:r>
            <a:rPr lang="en-US" sz="3200" kern="1200" dirty="0">
              <a:solidFill>
                <a:schemeClr val="accent2"/>
              </a:solidFill>
            </a:rPr>
            <a:t>Design</a:t>
          </a:r>
        </a:p>
      </dsp:txBody>
      <dsp:txXfrm>
        <a:off x="3729486" y="2124309"/>
        <a:ext cx="3168281" cy="475242"/>
      </dsp:txXfrm>
    </dsp:sp>
    <dsp:sp modelId="{52DC06D9-DB8B-4F54-9AA2-AB7F686B66B3}">
      <dsp:nvSpPr>
        <dsp:cNvPr id="0" name=""/>
        <dsp:cNvSpPr/>
      </dsp:nvSpPr>
      <dsp:spPr>
        <a:xfrm>
          <a:off x="3729486" y="2660002"/>
          <a:ext cx="3168281" cy="12479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kern="1200" dirty="0">
              <a:solidFill>
                <a:schemeClr val="accent1"/>
              </a:solidFill>
            </a:rPr>
            <a:t>Create anti-stigma educational materials for both professionals who work within the SUD continuum and people who use substances</a:t>
          </a:r>
        </a:p>
      </dsp:txBody>
      <dsp:txXfrm>
        <a:off x="3729486" y="2660002"/>
        <a:ext cx="3168281" cy="1247984"/>
      </dsp:txXfrm>
    </dsp:sp>
    <dsp:sp modelId="{2F1F2941-E002-48D0-8A10-30BC220E24BC}">
      <dsp:nvSpPr>
        <dsp:cNvPr id="0" name=""/>
        <dsp:cNvSpPr/>
      </dsp:nvSpPr>
      <dsp:spPr>
        <a:xfrm>
          <a:off x="8468732" y="1019950"/>
          <a:ext cx="1108898" cy="1108898"/>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361BC15-99E6-459F-9626-E343DF5036CF}">
      <dsp:nvSpPr>
        <dsp:cNvPr id="0" name=""/>
        <dsp:cNvSpPr/>
      </dsp:nvSpPr>
      <dsp:spPr>
        <a:xfrm>
          <a:off x="7452216" y="2124309"/>
          <a:ext cx="3168281" cy="4752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422400">
            <a:lnSpc>
              <a:spcPct val="100000"/>
            </a:lnSpc>
            <a:spcBef>
              <a:spcPct val="0"/>
            </a:spcBef>
            <a:spcAft>
              <a:spcPct val="35000"/>
            </a:spcAft>
            <a:buNone/>
            <a:defRPr b="1"/>
          </a:pPr>
          <a:r>
            <a:rPr lang="en-US" sz="3200" kern="1200">
              <a:solidFill>
                <a:schemeClr val="accent2"/>
              </a:solidFill>
            </a:rPr>
            <a:t>Innovate</a:t>
          </a:r>
        </a:p>
      </dsp:txBody>
      <dsp:txXfrm>
        <a:off x="7452216" y="2124309"/>
        <a:ext cx="3168281" cy="475242"/>
      </dsp:txXfrm>
    </dsp:sp>
    <dsp:sp modelId="{4030089E-49FC-479E-9C94-AAEC0E5A52C4}">
      <dsp:nvSpPr>
        <dsp:cNvPr id="0" name=""/>
        <dsp:cNvSpPr/>
      </dsp:nvSpPr>
      <dsp:spPr>
        <a:xfrm>
          <a:off x="7452216" y="2660002"/>
          <a:ext cx="3168281" cy="12479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kern="1200" dirty="0">
              <a:solidFill>
                <a:schemeClr val="accent1"/>
              </a:solidFill>
            </a:rPr>
            <a:t>Work together to pilot materials that promote professional collaboration and community empowerment</a:t>
          </a:r>
        </a:p>
      </dsp:txBody>
      <dsp:txXfrm>
        <a:off x="7452216" y="2660002"/>
        <a:ext cx="3168281" cy="1247984"/>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087CA41-8206-4087-9AB8-0274BD993165}"/>
              </a:ext>
            </a:extLst>
          </p:cNvPr>
          <p:cNvSpPr>
            <a:spLocks noGrp="1"/>
          </p:cNvSpPr>
          <p:nvPr>
            <p:ph type="hdr" sz="quarter"/>
          </p:nvPr>
        </p:nvSpPr>
        <p:spPr>
          <a:xfrm>
            <a:off x="0" y="0"/>
            <a:ext cx="2971800" cy="459317"/>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32C93F7-59A3-4C2F-85F1-FE87DBB27335}"/>
              </a:ext>
            </a:extLst>
          </p:cNvPr>
          <p:cNvSpPr>
            <a:spLocks noGrp="1"/>
          </p:cNvSpPr>
          <p:nvPr>
            <p:ph type="dt" sz="quarter" idx="1"/>
          </p:nvPr>
        </p:nvSpPr>
        <p:spPr>
          <a:xfrm>
            <a:off x="3885010" y="0"/>
            <a:ext cx="2971800" cy="459317"/>
          </a:xfrm>
          <a:prstGeom prst="rect">
            <a:avLst/>
          </a:prstGeom>
        </p:spPr>
        <p:txBody>
          <a:bodyPr vert="horz" lIns="91440" tIns="45720" rIns="91440" bIns="45720" rtlCol="0"/>
          <a:lstStyle>
            <a:lvl1pPr algn="r">
              <a:defRPr sz="1200"/>
            </a:lvl1pPr>
          </a:lstStyle>
          <a:p>
            <a:fld id="{11293413-27DD-4552-9F7E-A052450CD805}" type="datetimeFigureOut">
              <a:rPr lang="en-US" smtClean="0"/>
              <a:t>9/13/2024</a:t>
            </a:fld>
            <a:endParaRPr lang="en-US"/>
          </a:p>
        </p:txBody>
      </p:sp>
      <p:sp>
        <p:nvSpPr>
          <p:cNvPr id="4" name="Footer Placeholder 3">
            <a:extLst>
              <a:ext uri="{FF2B5EF4-FFF2-40B4-BE49-F238E27FC236}">
                <a16:creationId xmlns:a16="http://schemas.microsoft.com/office/drawing/2014/main" id="{17059F18-2E61-4365-A7F3-A7CC73626298}"/>
              </a:ext>
            </a:extLst>
          </p:cNvPr>
          <p:cNvSpPr>
            <a:spLocks noGrp="1"/>
          </p:cNvSpPr>
          <p:nvPr>
            <p:ph type="ftr" sz="quarter" idx="2"/>
          </p:nvPr>
        </p:nvSpPr>
        <p:spPr>
          <a:xfrm>
            <a:off x="0" y="8684685"/>
            <a:ext cx="2971800" cy="459316"/>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EDF2FD9-602D-4CA7-A804-A497B04579D3}"/>
              </a:ext>
            </a:extLst>
          </p:cNvPr>
          <p:cNvSpPr>
            <a:spLocks noGrp="1"/>
          </p:cNvSpPr>
          <p:nvPr>
            <p:ph type="sldNum" sz="quarter" idx="3"/>
          </p:nvPr>
        </p:nvSpPr>
        <p:spPr>
          <a:xfrm>
            <a:off x="3885010" y="8684685"/>
            <a:ext cx="2971800" cy="459316"/>
          </a:xfrm>
          <a:prstGeom prst="rect">
            <a:avLst/>
          </a:prstGeom>
        </p:spPr>
        <p:txBody>
          <a:bodyPr vert="horz" lIns="91440" tIns="45720" rIns="91440" bIns="45720" rtlCol="0" anchor="b"/>
          <a:lstStyle>
            <a:lvl1pPr algn="r">
              <a:defRPr sz="1200"/>
            </a:lvl1pPr>
          </a:lstStyle>
          <a:p>
            <a:fld id="{1CB501C4-043C-4266-83F1-3A49BDEB0028}" type="slidenum">
              <a:rPr lang="en-US" smtClean="0"/>
              <a:t>‹#›</a:t>
            </a:fld>
            <a:endParaRPr lang="en-US"/>
          </a:p>
        </p:txBody>
      </p:sp>
    </p:spTree>
    <p:extLst>
      <p:ext uri="{BB962C8B-B14F-4D97-AF65-F5344CB8AC3E}">
        <p14:creationId xmlns:p14="http://schemas.microsoft.com/office/powerpoint/2010/main" val="2146038473"/>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7120833A-09A0-43C9-8AD2-8913D42103BF}" type="datetimeFigureOut">
              <a:rPr lang="en-US" smtClean="0"/>
              <a:t>9/13/2024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06597F-3EB5-4D51-9570-4CB353ED80C2}" type="slidenum">
              <a:rPr lang="en-US" smtClean="0"/>
              <a:t>‹#›</a:t>
            </a:fld>
            <a:endParaRPr lang="en-US"/>
          </a:p>
        </p:txBody>
      </p:sp>
    </p:spTree>
    <p:extLst>
      <p:ext uri="{BB962C8B-B14F-4D97-AF65-F5344CB8AC3E}">
        <p14:creationId xmlns:p14="http://schemas.microsoft.com/office/powerpoint/2010/main" val="3602715120"/>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518366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224865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384820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391015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648989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019553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069657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D5EE51-1677-CD58-5065-41BE942A18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F9C37B-FFAB-8FF9-39CE-41657C422C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DC7684-C074-AF2D-B4F7-1C1AC3BBFF2A}"/>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95974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23579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112685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754560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defRPr/>
            </a:pPr>
            <a:endParaRPr lang="en-US" dirty="0"/>
          </a:p>
        </p:txBody>
      </p:sp>
    </p:spTree>
    <p:extLst>
      <p:ext uri="{BB962C8B-B14F-4D97-AF65-F5344CB8AC3E}">
        <p14:creationId xmlns:p14="http://schemas.microsoft.com/office/powerpoint/2010/main" val="20793160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021767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endParaRPr lang="en-US" dirty="0"/>
          </a:p>
        </p:txBody>
      </p:sp>
    </p:spTree>
    <p:extLst>
      <p:ext uri="{BB962C8B-B14F-4D97-AF65-F5344CB8AC3E}">
        <p14:creationId xmlns:p14="http://schemas.microsoft.com/office/powerpoint/2010/main" val="9189080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2D7381-EF9F-5993-D540-4CE1E89681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DD3D31-B880-3ED6-B5CB-28119076AF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7E49B3-8621-2E36-99B9-CFF97B17885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534051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911129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Tree>
    <p:extLst>
      <p:ext uri="{BB962C8B-B14F-4D97-AF65-F5344CB8AC3E}">
        <p14:creationId xmlns:p14="http://schemas.microsoft.com/office/powerpoint/2010/main" val="36801944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391813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194866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50011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654793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Tree>
    <p:extLst>
      <p:ext uri="{BB962C8B-B14F-4D97-AF65-F5344CB8AC3E}">
        <p14:creationId xmlns:p14="http://schemas.microsoft.com/office/powerpoint/2010/main" val="7964475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110000"/>
              </a:lnSpc>
              <a:buClr>
                <a:srgbClr val="005C7D"/>
              </a:buClr>
              <a:buFont typeface="Arial" panose="020B0604020202020204" pitchFamily="34" charset="0"/>
              <a:buChar char="•"/>
            </a:pPr>
            <a:endParaRPr lang="en-US" dirty="0"/>
          </a:p>
        </p:txBody>
      </p:sp>
    </p:spTree>
    <p:extLst>
      <p:ext uri="{BB962C8B-B14F-4D97-AF65-F5344CB8AC3E}">
        <p14:creationId xmlns:p14="http://schemas.microsoft.com/office/powerpoint/2010/main" val="26649063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891221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909528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013728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317300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043D9B-3918-806D-A1A8-42C2C51EE8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22AB2B-B38B-8C31-7CE3-EBB615EC5C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D697A9-689B-6180-5074-8701AAD72B25}"/>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511613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581448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5BD281-4B9F-E6C7-AAD2-03C80FA136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C753D1-F73B-EF77-B481-31264EEC70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7EDE2C-00C8-C2B6-004C-6912E71AF3AF}"/>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3463540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959022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5BD281-4B9F-E6C7-AAD2-03C80FA136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C753D1-F73B-EF77-B481-31264EEC70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7EDE2C-00C8-C2B6-004C-6912E71AF3AF}"/>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9466623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36352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7353872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5BD281-4B9F-E6C7-AAD2-03C80FA136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C753D1-F73B-EF77-B481-31264EEC70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7EDE2C-00C8-C2B6-004C-6912E71AF3AF}"/>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70646933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327858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7115555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6959771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3667892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662F29-50CB-8A8E-DA3C-D6FD129A2C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C464AA-CD9B-32EB-F7F0-C279687164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001C9F-BDB5-E6A1-2FF5-9D044DF63D8D}"/>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25648658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defRPr/>
            </a:pPr>
            <a:endParaRPr lang="en-US" dirty="0"/>
          </a:p>
        </p:txBody>
      </p:sp>
    </p:spTree>
    <p:extLst>
      <p:ext uri="{BB962C8B-B14F-4D97-AF65-F5344CB8AC3E}">
        <p14:creationId xmlns:p14="http://schemas.microsoft.com/office/powerpoint/2010/main" val="231659722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818800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169223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923061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038195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17720133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BCA925-CE2C-4402-8D7B-65E30C3195DE}" type="slidenum">
              <a:rPr lang="en-US" smtClean="0"/>
              <a:t>10</a:t>
            </a:fld>
            <a:endParaRPr lang="en-US"/>
          </a:p>
        </p:txBody>
      </p:sp>
    </p:spTree>
    <p:extLst>
      <p:ext uri="{BB962C8B-B14F-4D97-AF65-F5344CB8AC3E}">
        <p14:creationId xmlns:p14="http://schemas.microsoft.com/office/powerpoint/2010/main" val="31112342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E356AD5F-419B-4BFE-A06B-A3B1833C99C1}"/>
              </a:ext>
            </a:extLst>
          </p:cNvPr>
          <p:cNvSpPr/>
          <p:nvPr userDrawn="1"/>
        </p:nvSpPr>
        <p:spPr>
          <a:xfrm rot="10800000">
            <a:off x="-1" y="6222570"/>
            <a:ext cx="12192000" cy="635430"/>
          </a:xfrm>
          <a:prstGeom prst="rect">
            <a:avLst/>
          </a:prstGeom>
          <a:gradFill flip="none" rotWithShape="1">
            <a:gsLst>
              <a:gs pos="0">
                <a:srgbClr val="FBFBFB"/>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a:extLst>
              <a:ext uri="{FF2B5EF4-FFF2-40B4-BE49-F238E27FC236}">
                <a16:creationId xmlns:a16="http://schemas.microsoft.com/office/drawing/2014/main" id="{8B89BE29-628D-4B04-B3D5-911B368C0B6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7751"/>
          <a:stretch/>
        </p:blipFill>
        <p:spPr>
          <a:xfrm>
            <a:off x="1" y="-5009"/>
            <a:ext cx="12192000" cy="5629008"/>
          </a:xfrm>
          <a:prstGeom prst="rect">
            <a:avLst/>
          </a:prstGeom>
        </p:spPr>
      </p:pic>
      <p:sp>
        <p:nvSpPr>
          <p:cNvPr id="2" name="Title 1"/>
          <p:cNvSpPr>
            <a:spLocks noGrp="1"/>
          </p:cNvSpPr>
          <p:nvPr>
            <p:ph type="ctrTitle"/>
          </p:nvPr>
        </p:nvSpPr>
        <p:spPr>
          <a:xfrm>
            <a:off x="2408420" y="451110"/>
            <a:ext cx="8259580" cy="2503430"/>
          </a:xfrm>
        </p:spPr>
        <p:txBody>
          <a:bodyPr anchor="b">
            <a:normAutofit/>
          </a:bodyPr>
          <a:lstStyle>
            <a:lvl1pPr algn="l">
              <a:defRPr sz="3600">
                <a:solidFill>
                  <a:schemeClr val="accent3"/>
                </a:solidFill>
              </a:defRPr>
            </a:lvl1pPr>
          </a:lstStyle>
          <a:p>
            <a:r>
              <a:rPr lang="en-US"/>
              <a:t>Click to edit Master title style</a:t>
            </a:r>
          </a:p>
        </p:txBody>
      </p:sp>
      <p:sp>
        <p:nvSpPr>
          <p:cNvPr id="3" name="Subtitle 2"/>
          <p:cNvSpPr>
            <a:spLocks noGrp="1"/>
          </p:cNvSpPr>
          <p:nvPr>
            <p:ph type="subTitle" idx="1"/>
          </p:nvPr>
        </p:nvSpPr>
        <p:spPr>
          <a:xfrm>
            <a:off x="2408420" y="3042256"/>
            <a:ext cx="8259580" cy="1499438"/>
          </a:xfr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a:extLst>
              <a:ext uri="{FF2B5EF4-FFF2-40B4-BE49-F238E27FC236}">
                <a16:creationId xmlns:a16="http://schemas.microsoft.com/office/drawing/2014/main" id="{B66A7041-0962-4FF8-A6AE-6178673931D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8026" y="5964953"/>
            <a:ext cx="1960394" cy="583373"/>
          </a:xfrm>
          <a:prstGeom prst="rect">
            <a:avLst/>
          </a:prstGeom>
        </p:spPr>
      </p:pic>
      <p:sp>
        <p:nvSpPr>
          <p:cNvPr id="5" name="Text Placeholder 4">
            <a:extLst>
              <a:ext uri="{FF2B5EF4-FFF2-40B4-BE49-F238E27FC236}">
                <a16:creationId xmlns:a16="http://schemas.microsoft.com/office/drawing/2014/main" id="{63431557-7C90-4B71-9C47-ED4764EF5FA5}"/>
              </a:ext>
            </a:extLst>
          </p:cNvPr>
          <p:cNvSpPr>
            <a:spLocks noGrp="1"/>
          </p:cNvSpPr>
          <p:nvPr>
            <p:ph type="body" sz="quarter" idx="10"/>
          </p:nvPr>
        </p:nvSpPr>
        <p:spPr>
          <a:xfrm>
            <a:off x="2408628" y="4706712"/>
            <a:ext cx="8259372" cy="382054"/>
          </a:xfrm>
        </p:spPr>
        <p:txBody>
          <a:bodyPr/>
          <a:lstStyle>
            <a:lvl1pPr>
              <a:defRPr i="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grpSp>
        <p:nvGrpSpPr>
          <p:cNvPr id="10" name="Group 9">
            <a:extLst>
              <a:ext uri="{FF2B5EF4-FFF2-40B4-BE49-F238E27FC236}">
                <a16:creationId xmlns:a16="http://schemas.microsoft.com/office/drawing/2014/main" id="{F7FA76DA-B7DC-4251-B8F3-B095793D8AB0}"/>
              </a:ext>
            </a:extLst>
          </p:cNvPr>
          <p:cNvGrpSpPr/>
          <p:nvPr userDrawn="1"/>
        </p:nvGrpSpPr>
        <p:grpSpPr>
          <a:xfrm>
            <a:off x="-2411509" y="-2283760"/>
            <a:ext cx="5435076" cy="6677116"/>
            <a:chOff x="-224263" y="-265649"/>
            <a:chExt cx="5435076" cy="6677116"/>
          </a:xfrm>
        </p:grpSpPr>
        <p:sp>
          <p:nvSpPr>
            <p:cNvPr id="11" name="Rectangle: Rounded Corners 10">
              <a:extLst>
                <a:ext uri="{FF2B5EF4-FFF2-40B4-BE49-F238E27FC236}">
                  <a16:creationId xmlns:a16="http://schemas.microsoft.com/office/drawing/2014/main" id="{4279FE31-A63A-434B-8E92-CDB4964408DB}"/>
                </a:ext>
              </a:extLst>
            </p:cNvPr>
            <p:cNvSpPr/>
            <p:nvPr userDrawn="1"/>
          </p:nvSpPr>
          <p:spPr>
            <a:xfrm>
              <a:off x="2812889" y="503236"/>
              <a:ext cx="2023628" cy="2614457"/>
            </a:xfrm>
            <a:prstGeom prst="roundRect">
              <a:avLst>
                <a:gd name="adj" fmla="val 9869"/>
              </a:avLst>
            </a:prstGeom>
            <a:noFill/>
            <a:ln w="19050">
              <a:solidFill>
                <a:srgbClr val="FFFFFF">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5D396A7A-969E-4940-B0E4-00EDBBE538AC}"/>
                </a:ext>
              </a:extLst>
            </p:cNvPr>
            <p:cNvSpPr/>
            <p:nvPr userDrawn="1"/>
          </p:nvSpPr>
          <p:spPr>
            <a:xfrm>
              <a:off x="1433621" y="3004234"/>
              <a:ext cx="1271008" cy="1271008"/>
            </a:xfrm>
            <a:prstGeom prst="roundRect">
              <a:avLst>
                <a:gd name="adj" fmla="val 9869"/>
              </a:avLst>
            </a:prstGeom>
            <a:noFill/>
            <a:ln w="19050">
              <a:solidFill>
                <a:srgbClr val="FFFFFF">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4A8F3989-6C57-4C45-9932-5154CEE2E96F}"/>
                </a:ext>
              </a:extLst>
            </p:cNvPr>
            <p:cNvSpPr/>
            <p:nvPr userDrawn="1"/>
          </p:nvSpPr>
          <p:spPr>
            <a:xfrm>
              <a:off x="4245773" y="3395554"/>
              <a:ext cx="606554" cy="606554"/>
            </a:xfrm>
            <a:prstGeom prst="roundRect">
              <a:avLst>
                <a:gd name="adj" fmla="val 9869"/>
              </a:avLst>
            </a:prstGeom>
            <a:noFill/>
            <a:ln w="19050">
              <a:solidFill>
                <a:srgbClr val="F2F2F2">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8C37B7F4-5FE6-4ABD-A69B-0CD46DB0A3CF}"/>
                </a:ext>
              </a:extLst>
            </p:cNvPr>
            <p:cNvSpPr/>
            <p:nvPr userDrawn="1"/>
          </p:nvSpPr>
          <p:spPr>
            <a:xfrm>
              <a:off x="4368731" y="1481069"/>
              <a:ext cx="384624" cy="384624"/>
            </a:xfrm>
            <a:prstGeom prst="roundRect">
              <a:avLst>
                <a:gd name="adj" fmla="val 9869"/>
              </a:avLst>
            </a:prstGeom>
            <a:noFill/>
            <a:ln w="19050">
              <a:solidFill>
                <a:srgbClr val="F2F2F2">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8BB685A2-D9FE-4B5C-9007-B49E44D3EFE4}"/>
                </a:ext>
              </a:extLst>
            </p:cNvPr>
            <p:cNvSpPr/>
            <p:nvPr userDrawn="1"/>
          </p:nvSpPr>
          <p:spPr>
            <a:xfrm>
              <a:off x="554645" y="-265649"/>
              <a:ext cx="1311798" cy="1311798"/>
            </a:xfrm>
            <a:prstGeom prst="roundRect">
              <a:avLst>
                <a:gd name="adj" fmla="val 9869"/>
              </a:avLst>
            </a:prstGeom>
            <a:noFill/>
            <a:ln w="19050">
              <a:solidFill>
                <a:srgbClr val="FFFFFF">
                  <a:alpha val="1882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C693C56C-FC47-41AF-9727-8A42BDEC3ED8}"/>
                </a:ext>
              </a:extLst>
            </p:cNvPr>
            <p:cNvSpPr/>
            <p:nvPr userDrawn="1"/>
          </p:nvSpPr>
          <p:spPr>
            <a:xfrm>
              <a:off x="-224263" y="2318415"/>
              <a:ext cx="592307" cy="592307"/>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98547C5A-711A-42DF-84CC-1CE01EAE6392}"/>
                </a:ext>
              </a:extLst>
            </p:cNvPr>
            <p:cNvSpPr/>
            <p:nvPr userDrawn="1"/>
          </p:nvSpPr>
          <p:spPr>
            <a:xfrm>
              <a:off x="1699975" y="2687713"/>
              <a:ext cx="633042" cy="633042"/>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7C0DA8B1-3361-4107-AE72-E1D0C98A31E8}"/>
                </a:ext>
              </a:extLst>
            </p:cNvPr>
            <p:cNvSpPr/>
            <p:nvPr userDrawn="1"/>
          </p:nvSpPr>
          <p:spPr>
            <a:xfrm>
              <a:off x="2893998" y="4364190"/>
              <a:ext cx="735479" cy="735479"/>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9FB1AA91-5D02-45DD-B763-DD612B4EE6C9}"/>
                </a:ext>
              </a:extLst>
            </p:cNvPr>
            <p:cNvSpPr/>
            <p:nvPr userDrawn="1"/>
          </p:nvSpPr>
          <p:spPr>
            <a:xfrm>
              <a:off x="3344190" y="4013081"/>
              <a:ext cx="621320" cy="621320"/>
            </a:xfrm>
            <a:prstGeom prst="roundRect">
              <a:avLst>
                <a:gd name="adj" fmla="val 9869"/>
              </a:avLst>
            </a:prstGeom>
            <a:noFill/>
            <a:ln w="19050">
              <a:solidFill>
                <a:srgbClr val="FFFFFF">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41693E89-8FE9-429C-A523-07D1F9BE6224}"/>
                </a:ext>
              </a:extLst>
            </p:cNvPr>
            <p:cNvSpPr/>
            <p:nvPr userDrawn="1"/>
          </p:nvSpPr>
          <p:spPr>
            <a:xfrm>
              <a:off x="4602496" y="3662024"/>
              <a:ext cx="507083" cy="507083"/>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983FCCCA-4A3E-43AD-A656-292CE97F5339}"/>
                </a:ext>
              </a:extLst>
            </p:cNvPr>
            <p:cNvSpPr/>
            <p:nvPr userDrawn="1"/>
          </p:nvSpPr>
          <p:spPr>
            <a:xfrm>
              <a:off x="3810401" y="936738"/>
              <a:ext cx="725416" cy="725416"/>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27351A2B-6930-45D6-8068-D9247E48E76B}"/>
                </a:ext>
              </a:extLst>
            </p:cNvPr>
            <p:cNvSpPr/>
            <p:nvPr userDrawn="1"/>
          </p:nvSpPr>
          <p:spPr>
            <a:xfrm>
              <a:off x="1612902" y="660446"/>
              <a:ext cx="507083" cy="507083"/>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46E7870B-5A63-426A-9A68-0683DFD578CB}"/>
                </a:ext>
              </a:extLst>
            </p:cNvPr>
            <p:cNvSpPr/>
            <p:nvPr userDrawn="1"/>
          </p:nvSpPr>
          <p:spPr>
            <a:xfrm>
              <a:off x="3899015" y="5099669"/>
              <a:ext cx="1311798" cy="1311798"/>
            </a:xfrm>
            <a:prstGeom prst="roundRect">
              <a:avLst>
                <a:gd name="adj" fmla="val 9869"/>
              </a:avLst>
            </a:prstGeom>
            <a:noFill/>
            <a:ln w="19050">
              <a:solidFill>
                <a:srgbClr val="FFFFFF">
                  <a:alpha val="1882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Rounded Corners 23">
              <a:extLst>
                <a:ext uri="{FF2B5EF4-FFF2-40B4-BE49-F238E27FC236}">
                  <a16:creationId xmlns:a16="http://schemas.microsoft.com/office/drawing/2014/main" id="{FF6F133F-D053-4C6F-925B-5F5C1F40597F}"/>
                </a:ext>
              </a:extLst>
            </p:cNvPr>
            <p:cNvSpPr/>
            <p:nvPr userDrawn="1"/>
          </p:nvSpPr>
          <p:spPr>
            <a:xfrm>
              <a:off x="194582" y="804821"/>
              <a:ext cx="725416" cy="725416"/>
            </a:xfrm>
            <a:prstGeom prst="roundRect">
              <a:avLst>
                <a:gd name="adj" fmla="val 9869"/>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9E5DD984-A9B7-4BA2-BD4E-CA014551384A}"/>
              </a:ext>
            </a:extLst>
          </p:cNvPr>
          <p:cNvGrpSpPr/>
          <p:nvPr userDrawn="1"/>
        </p:nvGrpSpPr>
        <p:grpSpPr>
          <a:xfrm>
            <a:off x="9007996" y="2636166"/>
            <a:ext cx="5968803" cy="6677116"/>
            <a:chOff x="-757990" y="-265649"/>
            <a:chExt cx="5968803" cy="6677116"/>
          </a:xfrm>
        </p:grpSpPr>
        <p:sp>
          <p:nvSpPr>
            <p:cNvPr id="27" name="Rectangle: Rounded Corners 26">
              <a:extLst>
                <a:ext uri="{FF2B5EF4-FFF2-40B4-BE49-F238E27FC236}">
                  <a16:creationId xmlns:a16="http://schemas.microsoft.com/office/drawing/2014/main" id="{18B66020-0DAD-4A64-BD0B-F8D4A76945A2}"/>
                </a:ext>
              </a:extLst>
            </p:cNvPr>
            <p:cNvSpPr/>
            <p:nvPr userDrawn="1"/>
          </p:nvSpPr>
          <p:spPr>
            <a:xfrm>
              <a:off x="1433621" y="3004234"/>
              <a:ext cx="1271008" cy="1271008"/>
            </a:xfrm>
            <a:prstGeom prst="roundRect">
              <a:avLst>
                <a:gd name="adj" fmla="val 9869"/>
              </a:avLst>
            </a:prstGeom>
            <a:noFill/>
            <a:ln w="19050">
              <a:solidFill>
                <a:srgbClr val="FFFFFF">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Rounded Corners 29">
              <a:extLst>
                <a:ext uri="{FF2B5EF4-FFF2-40B4-BE49-F238E27FC236}">
                  <a16:creationId xmlns:a16="http://schemas.microsoft.com/office/drawing/2014/main" id="{B1D05C7E-2664-48A8-A683-3DB37E027E0D}"/>
                </a:ext>
              </a:extLst>
            </p:cNvPr>
            <p:cNvSpPr/>
            <p:nvPr userDrawn="1"/>
          </p:nvSpPr>
          <p:spPr>
            <a:xfrm>
              <a:off x="554645" y="-265649"/>
              <a:ext cx="1311798" cy="1311798"/>
            </a:xfrm>
            <a:prstGeom prst="roundRect">
              <a:avLst>
                <a:gd name="adj" fmla="val 9869"/>
              </a:avLst>
            </a:prstGeom>
            <a:noFill/>
            <a:ln w="19050">
              <a:solidFill>
                <a:srgbClr val="FFFFFF">
                  <a:alpha val="1882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53E8E372-1142-4FB2-9DCF-590E00FBDECB}"/>
                </a:ext>
              </a:extLst>
            </p:cNvPr>
            <p:cNvSpPr/>
            <p:nvPr userDrawn="1"/>
          </p:nvSpPr>
          <p:spPr>
            <a:xfrm>
              <a:off x="-757990" y="2122384"/>
              <a:ext cx="1032243" cy="950748"/>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Rounded Corners 31">
              <a:extLst>
                <a:ext uri="{FF2B5EF4-FFF2-40B4-BE49-F238E27FC236}">
                  <a16:creationId xmlns:a16="http://schemas.microsoft.com/office/drawing/2014/main" id="{CABB51F1-C9D7-45A5-A07E-6ABECE3BD4F8}"/>
                </a:ext>
              </a:extLst>
            </p:cNvPr>
            <p:cNvSpPr/>
            <p:nvPr userDrawn="1"/>
          </p:nvSpPr>
          <p:spPr>
            <a:xfrm>
              <a:off x="1699975" y="2687713"/>
              <a:ext cx="633042" cy="633042"/>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Rounded Corners 32">
              <a:extLst>
                <a:ext uri="{FF2B5EF4-FFF2-40B4-BE49-F238E27FC236}">
                  <a16:creationId xmlns:a16="http://schemas.microsoft.com/office/drawing/2014/main" id="{811063A2-9055-433D-B8DF-6411E6C5BBE0}"/>
                </a:ext>
              </a:extLst>
            </p:cNvPr>
            <p:cNvSpPr/>
            <p:nvPr userDrawn="1"/>
          </p:nvSpPr>
          <p:spPr>
            <a:xfrm>
              <a:off x="2893998" y="4364190"/>
              <a:ext cx="735479" cy="735479"/>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Rounded Corners 33">
              <a:extLst>
                <a:ext uri="{FF2B5EF4-FFF2-40B4-BE49-F238E27FC236}">
                  <a16:creationId xmlns:a16="http://schemas.microsoft.com/office/drawing/2014/main" id="{B4CB5F01-3806-4217-A892-7488920970EE}"/>
                </a:ext>
              </a:extLst>
            </p:cNvPr>
            <p:cNvSpPr/>
            <p:nvPr userDrawn="1"/>
          </p:nvSpPr>
          <p:spPr>
            <a:xfrm>
              <a:off x="3344190" y="4013081"/>
              <a:ext cx="621320" cy="621320"/>
            </a:xfrm>
            <a:prstGeom prst="roundRect">
              <a:avLst>
                <a:gd name="adj" fmla="val 9869"/>
              </a:avLst>
            </a:prstGeom>
            <a:noFill/>
            <a:ln w="19050">
              <a:solidFill>
                <a:srgbClr val="FFFFFF">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Rounded Corners 34">
              <a:extLst>
                <a:ext uri="{FF2B5EF4-FFF2-40B4-BE49-F238E27FC236}">
                  <a16:creationId xmlns:a16="http://schemas.microsoft.com/office/drawing/2014/main" id="{6A7A9DBC-B8DC-45E9-9AC8-B7D1DBC298BD}"/>
                </a:ext>
              </a:extLst>
            </p:cNvPr>
            <p:cNvSpPr/>
            <p:nvPr userDrawn="1"/>
          </p:nvSpPr>
          <p:spPr>
            <a:xfrm>
              <a:off x="4355984" y="3458647"/>
              <a:ext cx="507083" cy="507083"/>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Rounded Corners 35">
              <a:extLst>
                <a:ext uri="{FF2B5EF4-FFF2-40B4-BE49-F238E27FC236}">
                  <a16:creationId xmlns:a16="http://schemas.microsoft.com/office/drawing/2014/main" id="{3C174529-3C78-4B49-AEB4-A9901C12A8F6}"/>
                </a:ext>
              </a:extLst>
            </p:cNvPr>
            <p:cNvSpPr/>
            <p:nvPr userDrawn="1"/>
          </p:nvSpPr>
          <p:spPr>
            <a:xfrm>
              <a:off x="3810401" y="936738"/>
              <a:ext cx="725416" cy="725416"/>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Rounded Corners 36">
              <a:extLst>
                <a:ext uri="{FF2B5EF4-FFF2-40B4-BE49-F238E27FC236}">
                  <a16:creationId xmlns:a16="http://schemas.microsoft.com/office/drawing/2014/main" id="{C7364F28-F3D7-40B3-B2DB-4D08F25F8248}"/>
                </a:ext>
              </a:extLst>
            </p:cNvPr>
            <p:cNvSpPr/>
            <p:nvPr userDrawn="1"/>
          </p:nvSpPr>
          <p:spPr>
            <a:xfrm>
              <a:off x="1612902" y="660446"/>
              <a:ext cx="507083" cy="507083"/>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Rounded Corners 37">
              <a:extLst>
                <a:ext uri="{FF2B5EF4-FFF2-40B4-BE49-F238E27FC236}">
                  <a16:creationId xmlns:a16="http://schemas.microsoft.com/office/drawing/2014/main" id="{40F86C98-71D4-4953-97F0-133A306DA6B9}"/>
                </a:ext>
              </a:extLst>
            </p:cNvPr>
            <p:cNvSpPr/>
            <p:nvPr userDrawn="1"/>
          </p:nvSpPr>
          <p:spPr>
            <a:xfrm>
              <a:off x="3899015" y="5099669"/>
              <a:ext cx="1311798" cy="1311798"/>
            </a:xfrm>
            <a:prstGeom prst="roundRect">
              <a:avLst>
                <a:gd name="adj" fmla="val 9869"/>
              </a:avLst>
            </a:prstGeom>
            <a:noFill/>
            <a:ln w="19050">
              <a:solidFill>
                <a:srgbClr val="FFFFFF">
                  <a:alpha val="1882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Rounded Corners 38">
              <a:extLst>
                <a:ext uri="{FF2B5EF4-FFF2-40B4-BE49-F238E27FC236}">
                  <a16:creationId xmlns:a16="http://schemas.microsoft.com/office/drawing/2014/main" id="{D28EAB82-2A09-45BA-966D-B94A654AC669}"/>
                </a:ext>
              </a:extLst>
            </p:cNvPr>
            <p:cNvSpPr/>
            <p:nvPr userDrawn="1"/>
          </p:nvSpPr>
          <p:spPr>
            <a:xfrm>
              <a:off x="194582" y="804821"/>
              <a:ext cx="725416" cy="725416"/>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a:extLst>
              <a:ext uri="{FF2B5EF4-FFF2-40B4-BE49-F238E27FC236}">
                <a16:creationId xmlns:a16="http://schemas.microsoft.com/office/drawing/2014/main" id="{3F3C8EAE-CFCF-4599-A5ED-E6AD50072FD3}"/>
              </a:ext>
            </a:extLst>
          </p:cNvPr>
          <p:cNvPicPr>
            <a:picLocks noChangeAspect="1"/>
          </p:cNvPicPr>
          <p:nvPr userDrawn="1"/>
        </p:nvPicPr>
        <p:blipFill>
          <a:blip r:embed="rId4"/>
          <a:stretch>
            <a:fillRect/>
          </a:stretch>
        </p:blipFill>
        <p:spPr>
          <a:xfrm>
            <a:off x="9814606" y="6127953"/>
            <a:ext cx="1845732" cy="257373"/>
          </a:xfrm>
          <a:prstGeom prst="rect">
            <a:avLst/>
          </a:prstGeom>
        </p:spPr>
      </p:pic>
    </p:spTree>
    <p:extLst>
      <p:ext uri="{BB962C8B-B14F-4D97-AF65-F5344CB8AC3E}">
        <p14:creationId xmlns:p14="http://schemas.microsoft.com/office/powerpoint/2010/main" val="22031744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ection 0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8B8427-D1F8-42F2-9E23-CE73C94B84F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7751"/>
          <a:stretch/>
        </p:blipFill>
        <p:spPr>
          <a:xfrm>
            <a:off x="1" y="-5010"/>
            <a:ext cx="12192000" cy="6863009"/>
          </a:xfrm>
          <a:prstGeom prst="rect">
            <a:avLst/>
          </a:prstGeom>
        </p:spPr>
      </p:pic>
      <p:grpSp>
        <p:nvGrpSpPr>
          <p:cNvPr id="10" name="Group 9">
            <a:extLst>
              <a:ext uri="{FF2B5EF4-FFF2-40B4-BE49-F238E27FC236}">
                <a16:creationId xmlns:a16="http://schemas.microsoft.com/office/drawing/2014/main" id="{ACB9F93C-2774-4713-A3B4-5163E54E9C74}"/>
              </a:ext>
            </a:extLst>
          </p:cNvPr>
          <p:cNvGrpSpPr/>
          <p:nvPr userDrawn="1"/>
        </p:nvGrpSpPr>
        <p:grpSpPr>
          <a:xfrm>
            <a:off x="-2550994" y="-1337560"/>
            <a:ext cx="5435076" cy="6677116"/>
            <a:chOff x="-224263" y="-265649"/>
            <a:chExt cx="5435076" cy="6677116"/>
          </a:xfrm>
        </p:grpSpPr>
        <p:sp>
          <p:nvSpPr>
            <p:cNvPr id="11" name="Rectangle: Rounded Corners 10">
              <a:extLst>
                <a:ext uri="{FF2B5EF4-FFF2-40B4-BE49-F238E27FC236}">
                  <a16:creationId xmlns:a16="http://schemas.microsoft.com/office/drawing/2014/main" id="{851BE0CB-4890-4C1B-9C45-73FDF8D0BB03}"/>
                </a:ext>
              </a:extLst>
            </p:cNvPr>
            <p:cNvSpPr/>
            <p:nvPr userDrawn="1"/>
          </p:nvSpPr>
          <p:spPr>
            <a:xfrm>
              <a:off x="2812889" y="503236"/>
              <a:ext cx="2023628" cy="2614457"/>
            </a:xfrm>
            <a:prstGeom prst="roundRect">
              <a:avLst>
                <a:gd name="adj" fmla="val 9869"/>
              </a:avLst>
            </a:prstGeom>
            <a:noFill/>
            <a:ln w="19050">
              <a:solidFill>
                <a:srgbClr val="FFFFFF">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2F2E8469-B3E7-4C2B-AFA7-087D7EDFDFFF}"/>
                </a:ext>
              </a:extLst>
            </p:cNvPr>
            <p:cNvSpPr/>
            <p:nvPr userDrawn="1"/>
          </p:nvSpPr>
          <p:spPr>
            <a:xfrm>
              <a:off x="1433621" y="3004234"/>
              <a:ext cx="1271008" cy="1271008"/>
            </a:xfrm>
            <a:prstGeom prst="roundRect">
              <a:avLst>
                <a:gd name="adj" fmla="val 9869"/>
              </a:avLst>
            </a:prstGeom>
            <a:noFill/>
            <a:ln w="19050">
              <a:solidFill>
                <a:srgbClr val="FFFFFF">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2A63699E-7096-4718-AD11-71DEA3799CE3}"/>
                </a:ext>
              </a:extLst>
            </p:cNvPr>
            <p:cNvSpPr/>
            <p:nvPr userDrawn="1"/>
          </p:nvSpPr>
          <p:spPr>
            <a:xfrm>
              <a:off x="4245773" y="3395554"/>
              <a:ext cx="606554" cy="606554"/>
            </a:xfrm>
            <a:prstGeom prst="roundRect">
              <a:avLst>
                <a:gd name="adj" fmla="val 9869"/>
              </a:avLst>
            </a:prstGeom>
            <a:noFill/>
            <a:ln w="19050">
              <a:solidFill>
                <a:srgbClr val="F2F2F2">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00306AA3-B550-4D44-9226-C55E2DCD0DB4}"/>
                </a:ext>
              </a:extLst>
            </p:cNvPr>
            <p:cNvSpPr/>
            <p:nvPr userDrawn="1"/>
          </p:nvSpPr>
          <p:spPr>
            <a:xfrm>
              <a:off x="4368731" y="1481069"/>
              <a:ext cx="384624" cy="384624"/>
            </a:xfrm>
            <a:prstGeom prst="roundRect">
              <a:avLst>
                <a:gd name="adj" fmla="val 9869"/>
              </a:avLst>
            </a:prstGeom>
            <a:noFill/>
            <a:ln w="19050">
              <a:solidFill>
                <a:srgbClr val="F2F2F2">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32FCCBD5-33BE-464E-A87E-AAEFF3A5D0C7}"/>
                </a:ext>
              </a:extLst>
            </p:cNvPr>
            <p:cNvSpPr/>
            <p:nvPr userDrawn="1"/>
          </p:nvSpPr>
          <p:spPr>
            <a:xfrm>
              <a:off x="554645" y="-265649"/>
              <a:ext cx="1311798" cy="1311798"/>
            </a:xfrm>
            <a:prstGeom prst="roundRect">
              <a:avLst>
                <a:gd name="adj" fmla="val 9869"/>
              </a:avLst>
            </a:prstGeom>
            <a:noFill/>
            <a:ln w="19050">
              <a:solidFill>
                <a:srgbClr val="FFFFFF">
                  <a:alpha val="1882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CFD4DF64-5001-4647-A690-E450AE59F37D}"/>
                </a:ext>
              </a:extLst>
            </p:cNvPr>
            <p:cNvSpPr/>
            <p:nvPr userDrawn="1"/>
          </p:nvSpPr>
          <p:spPr>
            <a:xfrm>
              <a:off x="-224263" y="2318415"/>
              <a:ext cx="592307" cy="592307"/>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D1474237-DA7B-4DD4-AC8A-3CC3210C6202}"/>
                </a:ext>
              </a:extLst>
            </p:cNvPr>
            <p:cNvSpPr/>
            <p:nvPr userDrawn="1"/>
          </p:nvSpPr>
          <p:spPr>
            <a:xfrm>
              <a:off x="1699975" y="2687713"/>
              <a:ext cx="633042" cy="633042"/>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F4CADFA5-5A7A-4AC2-9845-6E6B42475C15}"/>
                </a:ext>
              </a:extLst>
            </p:cNvPr>
            <p:cNvSpPr/>
            <p:nvPr userDrawn="1"/>
          </p:nvSpPr>
          <p:spPr>
            <a:xfrm>
              <a:off x="2893998" y="4364190"/>
              <a:ext cx="735479" cy="735479"/>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D281442B-74EE-4325-AEE6-79A8A1368983}"/>
                </a:ext>
              </a:extLst>
            </p:cNvPr>
            <p:cNvSpPr/>
            <p:nvPr userDrawn="1"/>
          </p:nvSpPr>
          <p:spPr>
            <a:xfrm>
              <a:off x="3344190" y="4013081"/>
              <a:ext cx="621320" cy="621320"/>
            </a:xfrm>
            <a:prstGeom prst="roundRect">
              <a:avLst>
                <a:gd name="adj" fmla="val 9869"/>
              </a:avLst>
            </a:prstGeom>
            <a:noFill/>
            <a:ln w="19050">
              <a:solidFill>
                <a:srgbClr val="FFFFFF">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CE1C62E5-0DE9-4C97-B5C2-AA86B836D82F}"/>
                </a:ext>
              </a:extLst>
            </p:cNvPr>
            <p:cNvSpPr/>
            <p:nvPr userDrawn="1"/>
          </p:nvSpPr>
          <p:spPr>
            <a:xfrm>
              <a:off x="4602496" y="3662024"/>
              <a:ext cx="507083" cy="507083"/>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CBD66275-4F93-4DEE-8751-9812F66CD89E}"/>
                </a:ext>
              </a:extLst>
            </p:cNvPr>
            <p:cNvSpPr/>
            <p:nvPr userDrawn="1"/>
          </p:nvSpPr>
          <p:spPr>
            <a:xfrm>
              <a:off x="3810401" y="936738"/>
              <a:ext cx="725416" cy="725416"/>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39636F24-C4A0-4053-AA41-201E9CEB4466}"/>
                </a:ext>
              </a:extLst>
            </p:cNvPr>
            <p:cNvSpPr/>
            <p:nvPr userDrawn="1"/>
          </p:nvSpPr>
          <p:spPr>
            <a:xfrm>
              <a:off x="1612902" y="660446"/>
              <a:ext cx="507083" cy="507083"/>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0B87D063-CAEE-4226-8717-4253B932443C}"/>
                </a:ext>
              </a:extLst>
            </p:cNvPr>
            <p:cNvSpPr/>
            <p:nvPr userDrawn="1"/>
          </p:nvSpPr>
          <p:spPr>
            <a:xfrm>
              <a:off x="3899015" y="5099669"/>
              <a:ext cx="1311798" cy="1311798"/>
            </a:xfrm>
            <a:prstGeom prst="roundRect">
              <a:avLst>
                <a:gd name="adj" fmla="val 9869"/>
              </a:avLst>
            </a:prstGeom>
            <a:noFill/>
            <a:ln w="19050">
              <a:solidFill>
                <a:srgbClr val="FFFFFF">
                  <a:alpha val="1882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Rounded Corners 23">
              <a:extLst>
                <a:ext uri="{FF2B5EF4-FFF2-40B4-BE49-F238E27FC236}">
                  <a16:creationId xmlns:a16="http://schemas.microsoft.com/office/drawing/2014/main" id="{D7522970-AA76-4EF0-AE9A-2D452D6FC86C}"/>
                </a:ext>
              </a:extLst>
            </p:cNvPr>
            <p:cNvSpPr/>
            <p:nvPr userDrawn="1"/>
          </p:nvSpPr>
          <p:spPr>
            <a:xfrm>
              <a:off x="194582" y="804821"/>
              <a:ext cx="725416" cy="725416"/>
            </a:xfrm>
            <a:prstGeom prst="roundRect">
              <a:avLst>
                <a:gd name="adj" fmla="val 9869"/>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831850" y="1709738"/>
            <a:ext cx="10515600" cy="2852737"/>
          </a:xfrm>
        </p:spPr>
        <p:txBody>
          <a:bodyPr anchor="b">
            <a:normAutofit/>
          </a:bodyPr>
          <a:lstStyle>
            <a:lvl1pPr>
              <a:defRPr sz="3200">
                <a:solidFill>
                  <a:schemeClr val="accent3"/>
                </a:solidFill>
              </a:defRPr>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normAutofit/>
          </a:bodyPr>
          <a:lstStyle>
            <a:lvl1pPr marL="0" indent="0">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grpSp>
        <p:nvGrpSpPr>
          <p:cNvPr id="26" name="Group 25">
            <a:extLst>
              <a:ext uri="{FF2B5EF4-FFF2-40B4-BE49-F238E27FC236}">
                <a16:creationId xmlns:a16="http://schemas.microsoft.com/office/drawing/2014/main" id="{7EB26D0E-4DDB-46AB-BD3A-65388025853B}"/>
              </a:ext>
            </a:extLst>
          </p:cNvPr>
          <p:cNvGrpSpPr/>
          <p:nvPr userDrawn="1"/>
        </p:nvGrpSpPr>
        <p:grpSpPr>
          <a:xfrm>
            <a:off x="9007996" y="2636166"/>
            <a:ext cx="5968803" cy="6677116"/>
            <a:chOff x="-757990" y="-265649"/>
            <a:chExt cx="5968803" cy="6677116"/>
          </a:xfrm>
        </p:grpSpPr>
        <p:sp>
          <p:nvSpPr>
            <p:cNvPr id="27" name="Rectangle: Rounded Corners 26">
              <a:extLst>
                <a:ext uri="{FF2B5EF4-FFF2-40B4-BE49-F238E27FC236}">
                  <a16:creationId xmlns:a16="http://schemas.microsoft.com/office/drawing/2014/main" id="{B22BE3DC-CB43-4309-8CA5-40531A504B69}"/>
                </a:ext>
              </a:extLst>
            </p:cNvPr>
            <p:cNvSpPr/>
            <p:nvPr userDrawn="1"/>
          </p:nvSpPr>
          <p:spPr>
            <a:xfrm>
              <a:off x="1433621" y="3004234"/>
              <a:ext cx="1271008" cy="1271008"/>
            </a:xfrm>
            <a:prstGeom prst="roundRect">
              <a:avLst>
                <a:gd name="adj" fmla="val 9869"/>
              </a:avLst>
            </a:prstGeom>
            <a:noFill/>
            <a:ln w="19050">
              <a:solidFill>
                <a:srgbClr val="FFFFFF">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Rounded Corners 27">
              <a:extLst>
                <a:ext uri="{FF2B5EF4-FFF2-40B4-BE49-F238E27FC236}">
                  <a16:creationId xmlns:a16="http://schemas.microsoft.com/office/drawing/2014/main" id="{B03A55B2-F7C9-45B2-AA06-119D9DF9C5FB}"/>
                </a:ext>
              </a:extLst>
            </p:cNvPr>
            <p:cNvSpPr/>
            <p:nvPr userDrawn="1"/>
          </p:nvSpPr>
          <p:spPr>
            <a:xfrm>
              <a:off x="554645" y="-265649"/>
              <a:ext cx="1311798" cy="1311798"/>
            </a:xfrm>
            <a:prstGeom prst="roundRect">
              <a:avLst>
                <a:gd name="adj" fmla="val 9869"/>
              </a:avLst>
            </a:prstGeom>
            <a:noFill/>
            <a:ln w="19050">
              <a:solidFill>
                <a:srgbClr val="FFFFFF">
                  <a:alpha val="1882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3B7EE598-0E7D-4B8C-8B20-A1887D0A2AD3}"/>
                </a:ext>
              </a:extLst>
            </p:cNvPr>
            <p:cNvSpPr/>
            <p:nvPr userDrawn="1"/>
          </p:nvSpPr>
          <p:spPr>
            <a:xfrm>
              <a:off x="-757990" y="2122384"/>
              <a:ext cx="1032243" cy="950748"/>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Rounded Corners 29">
              <a:extLst>
                <a:ext uri="{FF2B5EF4-FFF2-40B4-BE49-F238E27FC236}">
                  <a16:creationId xmlns:a16="http://schemas.microsoft.com/office/drawing/2014/main" id="{34D7E8BC-2F7A-4BF4-812A-CCAD63C2A864}"/>
                </a:ext>
              </a:extLst>
            </p:cNvPr>
            <p:cNvSpPr/>
            <p:nvPr userDrawn="1"/>
          </p:nvSpPr>
          <p:spPr>
            <a:xfrm>
              <a:off x="1699975" y="2687713"/>
              <a:ext cx="633042" cy="633042"/>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43142D20-7CC4-49E6-B46F-A298892B0499}"/>
                </a:ext>
              </a:extLst>
            </p:cNvPr>
            <p:cNvSpPr/>
            <p:nvPr userDrawn="1"/>
          </p:nvSpPr>
          <p:spPr>
            <a:xfrm>
              <a:off x="2893998" y="4364190"/>
              <a:ext cx="735479" cy="735479"/>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Rounded Corners 31">
              <a:extLst>
                <a:ext uri="{FF2B5EF4-FFF2-40B4-BE49-F238E27FC236}">
                  <a16:creationId xmlns:a16="http://schemas.microsoft.com/office/drawing/2014/main" id="{4111E6AA-1CAB-448F-9DFE-7F835C7111F0}"/>
                </a:ext>
              </a:extLst>
            </p:cNvPr>
            <p:cNvSpPr/>
            <p:nvPr userDrawn="1"/>
          </p:nvSpPr>
          <p:spPr>
            <a:xfrm>
              <a:off x="3344190" y="4013081"/>
              <a:ext cx="621320" cy="621320"/>
            </a:xfrm>
            <a:prstGeom prst="roundRect">
              <a:avLst>
                <a:gd name="adj" fmla="val 9869"/>
              </a:avLst>
            </a:prstGeom>
            <a:noFill/>
            <a:ln w="19050">
              <a:solidFill>
                <a:srgbClr val="FFFFFF">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Rounded Corners 32">
              <a:extLst>
                <a:ext uri="{FF2B5EF4-FFF2-40B4-BE49-F238E27FC236}">
                  <a16:creationId xmlns:a16="http://schemas.microsoft.com/office/drawing/2014/main" id="{7F0C9DC2-CAA6-4815-A31D-E685CACA017A}"/>
                </a:ext>
              </a:extLst>
            </p:cNvPr>
            <p:cNvSpPr/>
            <p:nvPr userDrawn="1"/>
          </p:nvSpPr>
          <p:spPr>
            <a:xfrm>
              <a:off x="4355984" y="3458647"/>
              <a:ext cx="507083" cy="507083"/>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Rounded Corners 33">
              <a:extLst>
                <a:ext uri="{FF2B5EF4-FFF2-40B4-BE49-F238E27FC236}">
                  <a16:creationId xmlns:a16="http://schemas.microsoft.com/office/drawing/2014/main" id="{D7E86CDF-0793-4508-AEF8-3B01B0AD2ABA}"/>
                </a:ext>
              </a:extLst>
            </p:cNvPr>
            <p:cNvSpPr/>
            <p:nvPr userDrawn="1"/>
          </p:nvSpPr>
          <p:spPr>
            <a:xfrm>
              <a:off x="3810401" y="936738"/>
              <a:ext cx="725416" cy="725416"/>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Rounded Corners 34">
              <a:extLst>
                <a:ext uri="{FF2B5EF4-FFF2-40B4-BE49-F238E27FC236}">
                  <a16:creationId xmlns:a16="http://schemas.microsoft.com/office/drawing/2014/main" id="{891B18D2-7385-4A0F-B9B8-BC505EA8B4A7}"/>
                </a:ext>
              </a:extLst>
            </p:cNvPr>
            <p:cNvSpPr/>
            <p:nvPr userDrawn="1"/>
          </p:nvSpPr>
          <p:spPr>
            <a:xfrm>
              <a:off x="1612902" y="660446"/>
              <a:ext cx="507083" cy="507083"/>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Rounded Corners 35">
              <a:extLst>
                <a:ext uri="{FF2B5EF4-FFF2-40B4-BE49-F238E27FC236}">
                  <a16:creationId xmlns:a16="http://schemas.microsoft.com/office/drawing/2014/main" id="{B19EDD43-C1FF-4218-AE40-3DC86F8DC9EA}"/>
                </a:ext>
              </a:extLst>
            </p:cNvPr>
            <p:cNvSpPr/>
            <p:nvPr userDrawn="1"/>
          </p:nvSpPr>
          <p:spPr>
            <a:xfrm>
              <a:off x="3899015" y="5099669"/>
              <a:ext cx="1311798" cy="1311798"/>
            </a:xfrm>
            <a:prstGeom prst="roundRect">
              <a:avLst>
                <a:gd name="adj" fmla="val 9869"/>
              </a:avLst>
            </a:prstGeom>
            <a:noFill/>
            <a:ln w="19050">
              <a:solidFill>
                <a:srgbClr val="FFFFFF">
                  <a:alpha val="1882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Rounded Corners 36">
              <a:extLst>
                <a:ext uri="{FF2B5EF4-FFF2-40B4-BE49-F238E27FC236}">
                  <a16:creationId xmlns:a16="http://schemas.microsoft.com/office/drawing/2014/main" id="{D24B3B08-86CB-4FC7-9B1E-79E1E892141A}"/>
                </a:ext>
              </a:extLst>
            </p:cNvPr>
            <p:cNvSpPr/>
            <p:nvPr userDrawn="1"/>
          </p:nvSpPr>
          <p:spPr>
            <a:xfrm>
              <a:off x="194582" y="804821"/>
              <a:ext cx="725416" cy="725416"/>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119555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secHead" preserve="1">
  <p:cSld name="Section 0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D7CF866-7D2C-48EB-83B5-06ACC41492F4}"/>
              </a:ext>
            </a:extLst>
          </p:cNvPr>
          <p:cNvSpPr/>
          <p:nvPr userDrawn="1"/>
        </p:nvSpPr>
        <p:spPr>
          <a:xfrm>
            <a:off x="-68094" y="-1"/>
            <a:ext cx="12260094" cy="69260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1850" y="1709738"/>
            <a:ext cx="10515600" cy="2852737"/>
          </a:xfrm>
        </p:spPr>
        <p:txBody>
          <a:bodyPr anchor="b">
            <a:normAutofit/>
          </a:bodyPr>
          <a:lstStyle>
            <a:lvl1pPr>
              <a:defRPr sz="3200">
                <a:solidFill>
                  <a:schemeClr val="accent3"/>
                </a:solidFill>
              </a:defRPr>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normAutofit/>
          </a:bodyPr>
          <a:lstStyle>
            <a:lvl1pPr marL="0" indent="0">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6613894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secHead" preserve="1">
  <p:cSld name="Section 03">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D7CF866-7D2C-48EB-83B5-06ACC41492F4}"/>
              </a:ext>
            </a:extLst>
          </p:cNvPr>
          <p:cNvSpPr/>
          <p:nvPr userDrawn="1"/>
        </p:nvSpPr>
        <p:spPr>
          <a:xfrm>
            <a:off x="-68094" y="-1"/>
            <a:ext cx="12260094" cy="692609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1850" y="1709738"/>
            <a:ext cx="10515600" cy="2852737"/>
          </a:xfrm>
        </p:spPr>
        <p:txBody>
          <a:bodyPr anchor="b">
            <a:normAutofit/>
          </a:bodyPr>
          <a:lstStyle>
            <a:lvl1pPr>
              <a:defRPr sz="32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normAutofit/>
          </a:bodyPr>
          <a:lstStyle>
            <a:lvl1pPr marL="0" indent="0">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7963844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secHead" preserve="1">
  <p:cSld name="Section03">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D7CF866-7D2C-48EB-83B5-06ACC41492F4}"/>
              </a:ext>
            </a:extLst>
          </p:cNvPr>
          <p:cNvSpPr/>
          <p:nvPr userDrawn="1"/>
        </p:nvSpPr>
        <p:spPr>
          <a:xfrm>
            <a:off x="-68094" y="-1"/>
            <a:ext cx="12260094" cy="69260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1850" y="1709738"/>
            <a:ext cx="10515600" cy="2852737"/>
          </a:xfrm>
        </p:spPr>
        <p:txBody>
          <a:bodyPr anchor="b">
            <a:normAutofit/>
          </a:bodyPr>
          <a:lstStyle>
            <a:lvl1pPr>
              <a:defRPr sz="32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normAutofit/>
          </a:bodyPr>
          <a:lstStyle>
            <a:lvl1pPr marL="0" indent="0">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9509704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 Plai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normAutofit/>
          </a:bodyPr>
          <a:lstStyle>
            <a:lvl1pPr>
              <a:defRPr sz="3200">
                <a:solidFill>
                  <a:schemeClr val="accent2"/>
                </a:solidFill>
              </a:defRPr>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normAutofit/>
          </a:bodyPr>
          <a:lstStyle>
            <a:lvl1pPr marL="0" indent="0">
              <a:lnSpc>
                <a:spcPct val="100000"/>
              </a:lnSpc>
              <a:buNone/>
              <a:defRPr sz="1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Rectangle 3">
            <a:extLst>
              <a:ext uri="{FF2B5EF4-FFF2-40B4-BE49-F238E27FC236}">
                <a16:creationId xmlns:a16="http://schemas.microsoft.com/office/drawing/2014/main" id="{2B797A0B-FAC3-4C91-B7E7-E74554A048D7}"/>
              </a:ext>
            </a:extLst>
          </p:cNvPr>
          <p:cNvSpPr/>
          <p:nvPr userDrawn="1"/>
        </p:nvSpPr>
        <p:spPr>
          <a:xfrm>
            <a:off x="0" y="0"/>
            <a:ext cx="12192000" cy="1690688"/>
          </a:xfrm>
          <a:prstGeom prst="rect">
            <a:avLst/>
          </a:prstGeom>
          <a:gradFill flip="none" rotWithShape="1">
            <a:gsLst>
              <a:gs pos="0">
                <a:srgbClr val="FBFBFB"/>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069F835-AB85-46BE-9C91-1FB02C74AFCF}"/>
              </a:ext>
            </a:extLst>
          </p:cNvPr>
          <p:cNvSpPr/>
          <p:nvPr userDrawn="1"/>
        </p:nvSpPr>
        <p:spPr>
          <a:xfrm rot="10800000">
            <a:off x="-1" y="5167312"/>
            <a:ext cx="12192000" cy="1690688"/>
          </a:xfrm>
          <a:prstGeom prst="rect">
            <a:avLst/>
          </a:prstGeom>
          <a:gradFill flip="none" rotWithShape="1">
            <a:gsLst>
              <a:gs pos="0">
                <a:srgbClr val="FBFBFB"/>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25869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Quote 0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B7DF622-ADD8-4ACE-BD14-7D0B8010B0B2}"/>
              </a:ext>
            </a:extLst>
          </p:cNvPr>
          <p:cNvSpPr/>
          <p:nvPr userDrawn="1"/>
        </p:nvSpPr>
        <p:spPr>
          <a:xfrm>
            <a:off x="-68094" y="-1"/>
            <a:ext cx="12260094" cy="692609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bg1"/>
              </a:solidFill>
            </a:endParaRPr>
          </a:p>
        </p:txBody>
      </p:sp>
      <p:sp>
        <p:nvSpPr>
          <p:cNvPr id="2" name="Title 1"/>
          <p:cNvSpPr>
            <a:spLocks noGrp="1"/>
          </p:cNvSpPr>
          <p:nvPr>
            <p:ph type="title" hasCustomPrompt="1"/>
          </p:nvPr>
        </p:nvSpPr>
        <p:spPr>
          <a:xfrm>
            <a:off x="5394847" y="350196"/>
            <a:ext cx="5952602" cy="4212279"/>
          </a:xfrm>
        </p:spPr>
        <p:txBody>
          <a:bodyPr anchor="b">
            <a:normAutofit/>
          </a:bodyPr>
          <a:lstStyle>
            <a:lvl1pPr marL="0" marR="0" indent="0" algn="l" defTabSz="914400" rtl="0" eaLnBrk="1" fontAlgn="auto" latinLnBrk="0" hangingPunct="1">
              <a:lnSpc>
                <a:spcPct val="100000"/>
              </a:lnSpc>
              <a:spcBef>
                <a:spcPct val="0"/>
              </a:spcBef>
              <a:spcAft>
                <a:spcPts val="0"/>
              </a:spcAft>
              <a:buClrTx/>
              <a:buSzTx/>
              <a:buFontTx/>
              <a:buNone/>
              <a:tabLst/>
              <a:defRPr sz="3200">
                <a:solidFill>
                  <a:schemeClr val="bg1"/>
                </a:solidFill>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Use this slide to pull out a quote from text. It makes a big impact!</a:t>
            </a:r>
          </a:p>
        </p:txBody>
      </p:sp>
      <p:grpSp>
        <p:nvGrpSpPr>
          <p:cNvPr id="5" name="Group 4">
            <a:extLst>
              <a:ext uri="{FF2B5EF4-FFF2-40B4-BE49-F238E27FC236}">
                <a16:creationId xmlns:a16="http://schemas.microsoft.com/office/drawing/2014/main" id="{1443FA4C-9DEB-42AF-ABB2-0C8D7DD8270F}"/>
              </a:ext>
            </a:extLst>
          </p:cNvPr>
          <p:cNvGrpSpPr/>
          <p:nvPr userDrawn="1"/>
        </p:nvGrpSpPr>
        <p:grpSpPr>
          <a:xfrm>
            <a:off x="-471913" y="-265649"/>
            <a:ext cx="5682726" cy="6677116"/>
            <a:chOff x="-471913" y="-265649"/>
            <a:chExt cx="5682726" cy="6677116"/>
          </a:xfrm>
        </p:grpSpPr>
        <p:sp>
          <p:nvSpPr>
            <p:cNvPr id="6" name="Rectangle: Rounded Corners 5">
              <a:extLst>
                <a:ext uri="{FF2B5EF4-FFF2-40B4-BE49-F238E27FC236}">
                  <a16:creationId xmlns:a16="http://schemas.microsoft.com/office/drawing/2014/main" id="{4E0822AB-24C7-4627-BDE0-20F99085F786}"/>
                </a:ext>
              </a:extLst>
            </p:cNvPr>
            <p:cNvSpPr/>
            <p:nvPr userDrawn="1"/>
          </p:nvSpPr>
          <p:spPr>
            <a:xfrm>
              <a:off x="2450594" y="503236"/>
              <a:ext cx="2385923" cy="2385923"/>
            </a:xfrm>
            <a:prstGeom prst="roundRect">
              <a:avLst>
                <a:gd name="adj" fmla="val 9869"/>
              </a:avLst>
            </a:prstGeom>
            <a:noFill/>
            <a:ln w="19050">
              <a:solidFill>
                <a:srgbClr val="F2F2F2">
                  <a:alpha val="6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DEF72770-DA63-43D3-8C7C-AFCE4C387A31}"/>
                </a:ext>
              </a:extLst>
            </p:cNvPr>
            <p:cNvSpPr/>
            <p:nvPr userDrawn="1"/>
          </p:nvSpPr>
          <p:spPr>
            <a:xfrm>
              <a:off x="1433621" y="3004234"/>
              <a:ext cx="1271008" cy="1271008"/>
            </a:xfrm>
            <a:prstGeom prst="roundRect">
              <a:avLst>
                <a:gd name="adj" fmla="val 9869"/>
              </a:avLst>
            </a:prstGeom>
            <a:noFill/>
            <a:ln w="19050">
              <a:solidFill>
                <a:srgbClr val="F2F2F2">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AD8C23D4-790F-4B37-8728-706C17C8FFBE}"/>
                </a:ext>
              </a:extLst>
            </p:cNvPr>
            <p:cNvSpPr/>
            <p:nvPr userDrawn="1"/>
          </p:nvSpPr>
          <p:spPr>
            <a:xfrm>
              <a:off x="3862442" y="3125723"/>
              <a:ext cx="606554" cy="606554"/>
            </a:xfrm>
            <a:prstGeom prst="roundRect">
              <a:avLst>
                <a:gd name="adj" fmla="val 9869"/>
              </a:avLst>
            </a:prstGeom>
            <a:noFill/>
            <a:ln w="19050">
              <a:solidFill>
                <a:srgbClr val="F2F2F2">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B99087A6-E3C8-4A46-A931-3FF2B489FCE9}"/>
                </a:ext>
              </a:extLst>
            </p:cNvPr>
            <p:cNvSpPr/>
            <p:nvPr userDrawn="1"/>
          </p:nvSpPr>
          <p:spPr>
            <a:xfrm>
              <a:off x="4368731" y="1481069"/>
              <a:ext cx="384624" cy="384624"/>
            </a:xfrm>
            <a:prstGeom prst="roundRect">
              <a:avLst>
                <a:gd name="adj" fmla="val 9869"/>
              </a:avLst>
            </a:prstGeom>
            <a:noFill/>
            <a:ln w="19050">
              <a:solidFill>
                <a:srgbClr val="F2F2F2">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7CCEE751-FF4F-497A-9733-5C7B215E1873}"/>
                </a:ext>
              </a:extLst>
            </p:cNvPr>
            <p:cNvSpPr/>
            <p:nvPr userDrawn="1"/>
          </p:nvSpPr>
          <p:spPr>
            <a:xfrm>
              <a:off x="554645" y="-265649"/>
              <a:ext cx="1311798" cy="1311798"/>
            </a:xfrm>
            <a:prstGeom prst="roundRect">
              <a:avLst>
                <a:gd name="adj" fmla="val 9869"/>
              </a:avLst>
            </a:prstGeom>
            <a:noFill/>
            <a:ln w="19050">
              <a:solidFill>
                <a:srgbClr val="FFFFFF">
                  <a:alpha val="1882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0E136E11-DC3E-4D79-84E0-8A7F45B57CBD}"/>
                </a:ext>
              </a:extLst>
            </p:cNvPr>
            <p:cNvSpPr/>
            <p:nvPr userDrawn="1"/>
          </p:nvSpPr>
          <p:spPr>
            <a:xfrm>
              <a:off x="-471913" y="2727990"/>
              <a:ext cx="399777" cy="399777"/>
            </a:xfrm>
            <a:prstGeom prst="roundRect">
              <a:avLst>
                <a:gd name="adj" fmla="val 9869"/>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8DB854EF-E80C-4C65-BC62-2DA162A592C6}"/>
                </a:ext>
              </a:extLst>
            </p:cNvPr>
            <p:cNvSpPr/>
            <p:nvPr userDrawn="1"/>
          </p:nvSpPr>
          <p:spPr>
            <a:xfrm>
              <a:off x="-224263" y="2318415"/>
              <a:ext cx="592307" cy="592307"/>
            </a:xfrm>
            <a:prstGeom prst="roundRect">
              <a:avLst>
                <a:gd name="adj" fmla="val 9869"/>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7A3B932B-5B1F-45F0-ADF1-4E984078B698}"/>
                </a:ext>
              </a:extLst>
            </p:cNvPr>
            <p:cNvSpPr/>
            <p:nvPr userDrawn="1"/>
          </p:nvSpPr>
          <p:spPr>
            <a:xfrm>
              <a:off x="1699975" y="2687713"/>
              <a:ext cx="633042" cy="633042"/>
            </a:xfrm>
            <a:prstGeom prst="roundRect">
              <a:avLst>
                <a:gd name="adj" fmla="val 9869"/>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30A3A591-AE6B-4B02-8CB4-C8FAEE346FE2}"/>
                </a:ext>
              </a:extLst>
            </p:cNvPr>
            <p:cNvSpPr/>
            <p:nvPr userDrawn="1"/>
          </p:nvSpPr>
          <p:spPr>
            <a:xfrm>
              <a:off x="2893998" y="4364190"/>
              <a:ext cx="735479" cy="735479"/>
            </a:xfrm>
            <a:prstGeom prst="roundRect">
              <a:avLst>
                <a:gd name="adj" fmla="val 9869"/>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81019A04-8AE2-4CA4-8FBF-B55CA73B0B59}"/>
                </a:ext>
              </a:extLst>
            </p:cNvPr>
            <p:cNvSpPr/>
            <p:nvPr userDrawn="1"/>
          </p:nvSpPr>
          <p:spPr>
            <a:xfrm>
              <a:off x="3344190" y="4013081"/>
              <a:ext cx="621320" cy="621320"/>
            </a:xfrm>
            <a:prstGeom prst="roundRect">
              <a:avLst>
                <a:gd name="adj" fmla="val 9869"/>
              </a:avLst>
            </a:prstGeom>
            <a:noFill/>
            <a:ln w="19050">
              <a:solidFill>
                <a:srgbClr val="F2F2F2">
                  <a:alpha val="6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F069F16D-A6A1-414A-A74F-BEF8B1945676}"/>
                </a:ext>
              </a:extLst>
            </p:cNvPr>
            <p:cNvSpPr/>
            <p:nvPr userDrawn="1"/>
          </p:nvSpPr>
          <p:spPr>
            <a:xfrm>
              <a:off x="4355984" y="3458647"/>
              <a:ext cx="507083" cy="507083"/>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23A2C8DA-E339-41B1-A258-8EF6952EF2EC}"/>
                </a:ext>
              </a:extLst>
            </p:cNvPr>
            <p:cNvSpPr/>
            <p:nvPr userDrawn="1"/>
          </p:nvSpPr>
          <p:spPr>
            <a:xfrm>
              <a:off x="3810401" y="936738"/>
              <a:ext cx="725416" cy="725416"/>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C97CD1E5-7CAA-4645-A8AC-7F52E520A8EF}"/>
                </a:ext>
              </a:extLst>
            </p:cNvPr>
            <p:cNvSpPr/>
            <p:nvPr userDrawn="1"/>
          </p:nvSpPr>
          <p:spPr>
            <a:xfrm>
              <a:off x="1612902" y="660446"/>
              <a:ext cx="507083" cy="507083"/>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CB291836-B85D-4DCC-A0C3-43E092A991F5}"/>
                </a:ext>
              </a:extLst>
            </p:cNvPr>
            <p:cNvSpPr/>
            <p:nvPr userDrawn="1"/>
          </p:nvSpPr>
          <p:spPr>
            <a:xfrm>
              <a:off x="3899015" y="5099669"/>
              <a:ext cx="1311798" cy="1311798"/>
            </a:xfrm>
            <a:prstGeom prst="roundRect">
              <a:avLst>
                <a:gd name="adj" fmla="val 9869"/>
              </a:avLst>
            </a:prstGeom>
            <a:noFill/>
            <a:ln w="19050">
              <a:solidFill>
                <a:srgbClr val="FFFFFF">
                  <a:alpha val="1882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520092B3-8572-4660-8711-60FD907203A1}"/>
                </a:ext>
              </a:extLst>
            </p:cNvPr>
            <p:cNvSpPr/>
            <p:nvPr userDrawn="1"/>
          </p:nvSpPr>
          <p:spPr>
            <a:xfrm>
              <a:off x="194582" y="804821"/>
              <a:ext cx="725416" cy="725416"/>
            </a:xfrm>
            <a:prstGeom prst="roundRect">
              <a:avLst>
                <a:gd name="adj" fmla="val 9869"/>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22">
            <a:extLst>
              <a:ext uri="{FF2B5EF4-FFF2-40B4-BE49-F238E27FC236}">
                <a16:creationId xmlns:a16="http://schemas.microsoft.com/office/drawing/2014/main" id="{9EA8F192-8211-44A1-BC5C-9927C4A98595}"/>
              </a:ext>
            </a:extLst>
          </p:cNvPr>
          <p:cNvSpPr/>
          <p:nvPr userDrawn="1"/>
        </p:nvSpPr>
        <p:spPr>
          <a:xfrm>
            <a:off x="2559347" y="355160"/>
            <a:ext cx="2736647" cy="3154710"/>
          </a:xfrm>
          <a:prstGeom prst="rect">
            <a:avLst/>
          </a:prstGeom>
        </p:spPr>
        <p:txBody>
          <a:bodyPr wrap="none">
            <a:spAutoFit/>
          </a:bodyPr>
          <a:lstStyle/>
          <a:p>
            <a:pPr algn="r"/>
            <a:r>
              <a:rPr lang="en-US" sz="19900" b="1">
                <a:solidFill>
                  <a:schemeClr val="accent3"/>
                </a:solidFill>
              </a:rPr>
              <a:t>“”</a:t>
            </a:r>
          </a:p>
        </p:txBody>
      </p:sp>
      <p:sp>
        <p:nvSpPr>
          <p:cNvPr id="22" name="Text Placeholder 2">
            <a:extLst>
              <a:ext uri="{FF2B5EF4-FFF2-40B4-BE49-F238E27FC236}">
                <a16:creationId xmlns:a16="http://schemas.microsoft.com/office/drawing/2014/main" id="{79B0F232-E0C6-4CE5-88D0-15B84342B67E}"/>
              </a:ext>
            </a:extLst>
          </p:cNvPr>
          <p:cNvSpPr>
            <a:spLocks noGrp="1"/>
          </p:cNvSpPr>
          <p:nvPr>
            <p:ph type="body" idx="1" hasCustomPrompt="1"/>
          </p:nvPr>
        </p:nvSpPr>
        <p:spPr>
          <a:xfrm>
            <a:off x="5366982" y="4777852"/>
            <a:ext cx="5980468" cy="1311798"/>
          </a:xfrm>
        </p:spPr>
        <p:txBody>
          <a:bodyPr>
            <a:normAutofit/>
          </a:bodyPr>
          <a:lstStyle>
            <a:lvl1pPr marL="0" indent="0">
              <a:lnSpc>
                <a:spcPct val="100000"/>
              </a:lnSpc>
              <a:spcBef>
                <a:spcPts val="600"/>
              </a:spcBef>
              <a:buNone/>
              <a:defRPr sz="1600" cap="none" baseline="0">
                <a:solidFill>
                  <a:srgbClr val="F8F8F8"/>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  Name of the Author</a:t>
            </a:r>
          </a:p>
        </p:txBody>
      </p:sp>
    </p:spTree>
    <p:extLst>
      <p:ext uri="{BB962C8B-B14F-4D97-AF65-F5344CB8AC3E}">
        <p14:creationId xmlns:p14="http://schemas.microsoft.com/office/powerpoint/2010/main" val="6043828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Quote 0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B7DF622-ADD8-4ACE-BD14-7D0B8010B0B2}"/>
              </a:ext>
            </a:extLst>
          </p:cNvPr>
          <p:cNvSpPr/>
          <p:nvPr userDrawn="1"/>
        </p:nvSpPr>
        <p:spPr>
          <a:xfrm>
            <a:off x="-68094" y="-1"/>
            <a:ext cx="12260094" cy="69260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bg1"/>
              </a:solidFill>
            </a:endParaRPr>
          </a:p>
        </p:txBody>
      </p:sp>
      <p:sp>
        <p:nvSpPr>
          <p:cNvPr id="2" name="Title 1"/>
          <p:cNvSpPr>
            <a:spLocks noGrp="1"/>
          </p:cNvSpPr>
          <p:nvPr>
            <p:ph type="title" hasCustomPrompt="1"/>
          </p:nvPr>
        </p:nvSpPr>
        <p:spPr>
          <a:xfrm>
            <a:off x="5394847" y="350196"/>
            <a:ext cx="5952602" cy="4212279"/>
          </a:xfrm>
        </p:spPr>
        <p:txBody>
          <a:bodyPr anchor="b">
            <a:normAutofit/>
          </a:bodyPr>
          <a:lstStyle>
            <a:lvl1pPr marL="0" marR="0" indent="0" algn="l" defTabSz="914400" rtl="0" eaLnBrk="1" fontAlgn="auto" latinLnBrk="0" hangingPunct="1">
              <a:lnSpc>
                <a:spcPct val="100000"/>
              </a:lnSpc>
              <a:spcBef>
                <a:spcPct val="0"/>
              </a:spcBef>
              <a:spcAft>
                <a:spcPts val="0"/>
              </a:spcAft>
              <a:buClrTx/>
              <a:buSzTx/>
              <a:buFontTx/>
              <a:buNone/>
              <a:tabLst/>
              <a:defRPr sz="3200">
                <a:solidFill>
                  <a:schemeClr val="bg1"/>
                </a:solidFill>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Use this slide to pull out a quote from text. It makes a big impact!</a:t>
            </a:r>
          </a:p>
        </p:txBody>
      </p:sp>
      <p:grpSp>
        <p:nvGrpSpPr>
          <p:cNvPr id="5" name="Group 4">
            <a:extLst>
              <a:ext uri="{FF2B5EF4-FFF2-40B4-BE49-F238E27FC236}">
                <a16:creationId xmlns:a16="http://schemas.microsoft.com/office/drawing/2014/main" id="{1443FA4C-9DEB-42AF-ABB2-0C8D7DD8270F}"/>
              </a:ext>
            </a:extLst>
          </p:cNvPr>
          <p:cNvGrpSpPr/>
          <p:nvPr userDrawn="1"/>
        </p:nvGrpSpPr>
        <p:grpSpPr>
          <a:xfrm>
            <a:off x="-471913" y="-265649"/>
            <a:ext cx="5682726" cy="6677116"/>
            <a:chOff x="-471913" y="-265649"/>
            <a:chExt cx="5682726" cy="6677116"/>
          </a:xfrm>
        </p:grpSpPr>
        <p:sp>
          <p:nvSpPr>
            <p:cNvPr id="6" name="Rectangle: Rounded Corners 5">
              <a:extLst>
                <a:ext uri="{FF2B5EF4-FFF2-40B4-BE49-F238E27FC236}">
                  <a16:creationId xmlns:a16="http://schemas.microsoft.com/office/drawing/2014/main" id="{4E0822AB-24C7-4627-BDE0-20F99085F786}"/>
                </a:ext>
              </a:extLst>
            </p:cNvPr>
            <p:cNvSpPr/>
            <p:nvPr userDrawn="1"/>
          </p:nvSpPr>
          <p:spPr>
            <a:xfrm>
              <a:off x="2450594" y="503236"/>
              <a:ext cx="2385923" cy="2385923"/>
            </a:xfrm>
            <a:prstGeom prst="roundRect">
              <a:avLst>
                <a:gd name="adj" fmla="val 9869"/>
              </a:avLst>
            </a:prstGeom>
            <a:noFill/>
            <a:ln w="19050">
              <a:solidFill>
                <a:srgbClr val="F2F2F2">
                  <a:alpha val="6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DEF72770-DA63-43D3-8C7C-AFCE4C387A31}"/>
                </a:ext>
              </a:extLst>
            </p:cNvPr>
            <p:cNvSpPr/>
            <p:nvPr userDrawn="1"/>
          </p:nvSpPr>
          <p:spPr>
            <a:xfrm>
              <a:off x="1433621" y="3004234"/>
              <a:ext cx="1271008" cy="1271008"/>
            </a:xfrm>
            <a:prstGeom prst="roundRect">
              <a:avLst>
                <a:gd name="adj" fmla="val 9869"/>
              </a:avLst>
            </a:prstGeom>
            <a:noFill/>
            <a:ln w="19050">
              <a:solidFill>
                <a:srgbClr val="F2F2F2">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AD8C23D4-790F-4B37-8728-706C17C8FFBE}"/>
                </a:ext>
              </a:extLst>
            </p:cNvPr>
            <p:cNvSpPr/>
            <p:nvPr userDrawn="1"/>
          </p:nvSpPr>
          <p:spPr>
            <a:xfrm>
              <a:off x="3862442" y="3125723"/>
              <a:ext cx="606554" cy="606554"/>
            </a:xfrm>
            <a:prstGeom prst="roundRect">
              <a:avLst>
                <a:gd name="adj" fmla="val 9869"/>
              </a:avLst>
            </a:prstGeom>
            <a:noFill/>
            <a:ln w="19050">
              <a:solidFill>
                <a:srgbClr val="F2F2F2">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B99087A6-E3C8-4A46-A931-3FF2B489FCE9}"/>
                </a:ext>
              </a:extLst>
            </p:cNvPr>
            <p:cNvSpPr/>
            <p:nvPr userDrawn="1"/>
          </p:nvSpPr>
          <p:spPr>
            <a:xfrm>
              <a:off x="4368731" y="1481069"/>
              <a:ext cx="384624" cy="384624"/>
            </a:xfrm>
            <a:prstGeom prst="roundRect">
              <a:avLst>
                <a:gd name="adj" fmla="val 9869"/>
              </a:avLst>
            </a:prstGeom>
            <a:noFill/>
            <a:ln w="19050">
              <a:solidFill>
                <a:srgbClr val="F2F2F2">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7CCEE751-FF4F-497A-9733-5C7B215E1873}"/>
                </a:ext>
              </a:extLst>
            </p:cNvPr>
            <p:cNvSpPr/>
            <p:nvPr userDrawn="1"/>
          </p:nvSpPr>
          <p:spPr>
            <a:xfrm>
              <a:off x="554645" y="-265649"/>
              <a:ext cx="1311798" cy="1311798"/>
            </a:xfrm>
            <a:prstGeom prst="roundRect">
              <a:avLst>
                <a:gd name="adj" fmla="val 9869"/>
              </a:avLst>
            </a:prstGeom>
            <a:noFill/>
            <a:ln w="19050">
              <a:solidFill>
                <a:srgbClr val="FFFFFF">
                  <a:alpha val="1882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0E136E11-DC3E-4D79-84E0-8A7F45B57CBD}"/>
                </a:ext>
              </a:extLst>
            </p:cNvPr>
            <p:cNvSpPr/>
            <p:nvPr userDrawn="1"/>
          </p:nvSpPr>
          <p:spPr>
            <a:xfrm>
              <a:off x="-471913" y="2727990"/>
              <a:ext cx="399777" cy="399777"/>
            </a:xfrm>
            <a:prstGeom prst="roundRect">
              <a:avLst>
                <a:gd name="adj" fmla="val 9869"/>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8DB854EF-E80C-4C65-BC62-2DA162A592C6}"/>
                </a:ext>
              </a:extLst>
            </p:cNvPr>
            <p:cNvSpPr/>
            <p:nvPr userDrawn="1"/>
          </p:nvSpPr>
          <p:spPr>
            <a:xfrm>
              <a:off x="-224263" y="2318415"/>
              <a:ext cx="592307" cy="592307"/>
            </a:xfrm>
            <a:prstGeom prst="roundRect">
              <a:avLst>
                <a:gd name="adj" fmla="val 9869"/>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7A3B932B-5B1F-45F0-ADF1-4E984078B698}"/>
                </a:ext>
              </a:extLst>
            </p:cNvPr>
            <p:cNvSpPr/>
            <p:nvPr userDrawn="1"/>
          </p:nvSpPr>
          <p:spPr>
            <a:xfrm>
              <a:off x="1699975" y="2687713"/>
              <a:ext cx="633042" cy="633042"/>
            </a:xfrm>
            <a:prstGeom prst="roundRect">
              <a:avLst>
                <a:gd name="adj" fmla="val 9869"/>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30A3A591-AE6B-4B02-8CB4-C8FAEE346FE2}"/>
                </a:ext>
              </a:extLst>
            </p:cNvPr>
            <p:cNvSpPr/>
            <p:nvPr userDrawn="1"/>
          </p:nvSpPr>
          <p:spPr>
            <a:xfrm>
              <a:off x="2893998" y="4364190"/>
              <a:ext cx="735479" cy="735479"/>
            </a:xfrm>
            <a:prstGeom prst="roundRect">
              <a:avLst>
                <a:gd name="adj" fmla="val 9869"/>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81019A04-8AE2-4CA4-8FBF-B55CA73B0B59}"/>
                </a:ext>
              </a:extLst>
            </p:cNvPr>
            <p:cNvSpPr/>
            <p:nvPr userDrawn="1"/>
          </p:nvSpPr>
          <p:spPr>
            <a:xfrm>
              <a:off x="3344190" y="4013081"/>
              <a:ext cx="621320" cy="621320"/>
            </a:xfrm>
            <a:prstGeom prst="roundRect">
              <a:avLst>
                <a:gd name="adj" fmla="val 9869"/>
              </a:avLst>
            </a:prstGeom>
            <a:noFill/>
            <a:ln w="19050">
              <a:solidFill>
                <a:srgbClr val="F2F2F2">
                  <a:alpha val="6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F069F16D-A6A1-414A-A74F-BEF8B1945676}"/>
                </a:ext>
              </a:extLst>
            </p:cNvPr>
            <p:cNvSpPr/>
            <p:nvPr userDrawn="1"/>
          </p:nvSpPr>
          <p:spPr>
            <a:xfrm>
              <a:off x="4355984" y="3458647"/>
              <a:ext cx="507083" cy="507083"/>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23A2C8DA-E339-41B1-A258-8EF6952EF2EC}"/>
                </a:ext>
              </a:extLst>
            </p:cNvPr>
            <p:cNvSpPr/>
            <p:nvPr userDrawn="1"/>
          </p:nvSpPr>
          <p:spPr>
            <a:xfrm>
              <a:off x="3810401" y="936738"/>
              <a:ext cx="725416" cy="725416"/>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C97CD1E5-7CAA-4645-A8AC-7F52E520A8EF}"/>
                </a:ext>
              </a:extLst>
            </p:cNvPr>
            <p:cNvSpPr/>
            <p:nvPr userDrawn="1"/>
          </p:nvSpPr>
          <p:spPr>
            <a:xfrm>
              <a:off x="1612902" y="660446"/>
              <a:ext cx="507083" cy="507083"/>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CB291836-B85D-4DCC-A0C3-43E092A991F5}"/>
                </a:ext>
              </a:extLst>
            </p:cNvPr>
            <p:cNvSpPr/>
            <p:nvPr userDrawn="1"/>
          </p:nvSpPr>
          <p:spPr>
            <a:xfrm>
              <a:off x="3899015" y="5099669"/>
              <a:ext cx="1311798" cy="1311798"/>
            </a:xfrm>
            <a:prstGeom prst="roundRect">
              <a:avLst>
                <a:gd name="adj" fmla="val 9869"/>
              </a:avLst>
            </a:prstGeom>
            <a:noFill/>
            <a:ln w="19050">
              <a:solidFill>
                <a:srgbClr val="FFFFFF">
                  <a:alpha val="1882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520092B3-8572-4660-8711-60FD907203A1}"/>
                </a:ext>
              </a:extLst>
            </p:cNvPr>
            <p:cNvSpPr/>
            <p:nvPr userDrawn="1"/>
          </p:nvSpPr>
          <p:spPr>
            <a:xfrm>
              <a:off x="194582" y="804821"/>
              <a:ext cx="725416" cy="725416"/>
            </a:xfrm>
            <a:prstGeom prst="roundRect">
              <a:avLst>
                <a:gd name="adj" fmla="val 9869"/>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22">
            <a:extLst>
              <a:ext uri="{FF2B5EF4-FFF2-40B4-BE49-F238E27FC236}">
                <a16:creationId xmlns:a16="http://schemas.microsoft.com/office/drawing/2014/main" id="{9EA8F192-8211-44A1-BC5C-9927C4A98595}"/>
              </a:ext>
            </a:extLst>
          </p:cNvPr>
          <p:cNvSpPr/>
          <p:nvPr userDrawn="1"/>
        </p:nvSpPr>
        <p:spPr>
          <a:xfrm>
            <a:off x="2559347" y="355160"/>
            <a:ext cx="2736647" cy="3154710"/>
          </a:xfrm>
          <a:prstGeom prst="rect">
            <a:avLst/>
          </a:prstGeom>
        </p:spPr>
        <p:txBody>
          <a:bodyPr wrap="none">
            <a:spAutoFit/>
          </a:bodyPr>
          <a:lstStyle/>
          <a:p>
            <a:pPr algn="r"/>
            <a:r>
              <a:rPr lang="en-US" sz="19900" b="1">
                <a:solidFill>
                  <a:schemeClr val="accent3"/>
                </a:solidFill>
              </a:rPr>
              <a:t>“”</a:t>
            </a:r>
          </a:p>
        </p:txBody>
      </p:sp>
      <p:sp>
        <p:nvSpPr>
          <p:cNvPr id="22" name="Text Placeholder 2">
            <a:extLst>
              <a:ext uri="{FF2B5EF4-FFF2-40B4-BE49-F238E27FC236}">
                <a16:creationId xmlns:a16="http://schemas.microsoft.com/office/drawing/2014/main" id="{8A980837-423F-47C7-8A75-01D853972DD2}"/>
              </a:ext>
            </a:extLst>
          </p:cNvPr>
          <p:cNvSpPr>
            <a:spLocks noGrp="1"/>
          </p:cNvSpPr>
          <p:nvPr>
            <p:ph type="body" idx="1" hasCustomPrompt="1"/>
          </p:nvPr>
        </p:nvSpPr>
        <p:spPr>
          <a:xfrm>
            <a:off x="5366982" y="4777852"/>
            <a:ext cx="5980468" cy="1311798"/>
          </a:xfrm>
        </p:spPr>
        <p:txBody>
          <a:bodyPr>
            <a:normAutofit/>
          </a:bodyPr>
          <a:lstStyle>
            <a:lvl1pPr marL="0" indent="0">
              <a:lnSpc>
                <a:spcPct val="100000"/>
              </a:lnSpc>
              <a:spcBef>
                <a:spcPts val="600"/>
              </a:spcBef>
              <a:buNone/>
              <a:defRPr sz="1600" cap="none" baseline="0">
                <a:solidFill>
                  <a:srgbClr val="F8F8F8"/>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  Name of the Author</a:t>
            </a:r>
          </a:p>
        </p:txBody>
      </p:sp>
    </p:spTree>
    <p:extLst>
      <p:ext uri="{BB962C8B-B14F-4D97-AF65-F5344CB8AC3E}">
        <p14:creationId xmlns:p14="http://schemas.microsoft.com/office/powerpoint/2010/main" val="12153002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Quote 0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B7DF622-ADD8-4ACE-BD14-7D0B8010B0B2}"/>
              </a:ext>
            </a:extLst>
          </p:cNvPr>
          <p:cNvSpPr/>
          <p:nvPr userDrawn="1"/>
        </p:nvSpPr>
        <p:spPr>
          <a:xfrm>
            <a:off x="-68094" y="-1"/>
            <a:ext cx="12260094" cy="6926095"/>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800">
              <a:solidFill>
                <a:schemeClr val="bg1"/>
              </a:solidFill>
            </a:endParaRPr>
          </a:p>
        </p:txBody>
      </p:sp>
      <p:sp>
        <p:nvSpPr>
          <p:cNvPr id="2" name="Title 1"/>
          <p:cNvSpPr>
            <a:spLocks noGrp="1"/>
          </p:cNvSpPr>
          <p:nvPr>
            <p:ph type="title" hasCustomPrompt="1"/>
          </p:nvPr>
        </p:nvSpPr>
        <p:spPr>
          <a:xfrm>
            <a:off x="5394847" y="350196"/>
            <a:ext cx="5952602" cy="4212279"/>
          </a:xfrm>
        </p:spPr>
        <p:txBody>
          <a:bodyPr anchor="b">
            <a:normAutofit/>
          </a:bodyPr>
          <a:lstStyle>
            <a:lvl1pPr marL="0" marR="0" indent="0" algn="l" defTabSz="914400" rtl="0" eaLnBrk="1" fontAlgn="auto" latinLnBrk="0" hangingPunct="1">
              <a:lnSpc>
                <a:spcPct val="100000"/>
              </a:lnSpc>
              <a:spcBef>
                <a:spcPts val="600"/>
              </a:spcBef>
              <a:spcAft>
                <a:spcPts val="0"/>
              </a:spcAft>
              <a:buClrTx/>
              <a:buSzTx/>
              <a:buFontTx/>
              <a:buNone/>
              <a:tabLst/>
              <a:defRPr sz="3200">
                <a:solidFill>
                  <a:schemeClr val="bg1"/>
                </a:solidFill>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Use this slide to pull out a quote from text. It makes a big impact!</a:t>
            </a:r>
          </a:p>
        </p:txBody>
      </p:sp>
      <p:grpSp>
        <p:nvGrpSpPr>
          <p:cNvPr id="5" name="Group 4">
            <a:extLst>
              <a:ext uri="{FF2B5EF4-FFF2-40B4-BE49-F238E27FC236}">
                <a16:creationId xmlns:a16="http://schemas.microsoft.com/office/drawing/2014/main" id="{1443FA4C-9DEB-42AF-ABB2-0C8D7DD8270F}"/>
              </a:ext>
            </a:extLst>
          </p:cNvPr>
          <p:cNvGrpSpPr/>
          <p:nvPr userDrawn="1"/>
        </p:nvGrpSpPr>
        <p:grpSpPr>
          <a:xfrm>
            <a:off x="-471913" y="-265649"/>
            <a:ext cx="5682726" cy="6677116"/>
            <a:chOff x="-471913" y="-265649"/>
            <a:chExt cx="5682726" cy="6677116"/>
          </a:xfrm>
        </p:grpSpPr>
        <p:sp>
          <p:nvSpPr>
            <p:cNvPr id="6" name="Rectangle: Rounded Corners 5">
              <a:extLst>
                <a:ext uri="{FF2B5EF4-FFF2-40B4-BE49-F238E27FC236}">
                  <a16:creationId xmlns:a16="http://schemas.microsoft.com/office/drawing/2014/main" id="{4E0822AB-24C7-4627-BDE0-20F99085F786}"/>
                </a:ext>
              </a:extLst>
            </p:cNvPr>
            <p:cNvSpPr/>
            <p:nvPr userDrawn="1"/>
          </p:nvSpPr>
          <p:spPr>
            <a:xfrm>
              <a:off x="2450594" y="503236"/>
              <a:ext cx="2385923" cy="2385923"/>
            </a:xfrm>
            <a:prstGeom prst="roundRect">
              <a:avLst>
                <a:gd name="adj" fmla="val 9869"/>
              </a:avLst>
            </a:prstGeom>
            <a:noFill/>
            <a:ln w="19050">
              <a:solidFill>
                <a:srgbClr val="F2F2F2">
                  <a:alpha val="6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DEF72770-DA63-43D3-8C7C-AFCE4C387A31}"/>
                </a:ext>
              </a:extLst>
            </p:cNvPr>
            <p:cNvSpPr/>
            <p:nvPr userDrawn="1"/>
          </p:nvSpPr>
          <p:spPr>
            <a:xfrm>
              <a:off x="1433621" y="3004234"/>
              <a:ext cx="1271008" cy="1271008"/>
            </a:xfrm>
            <a:prstGeom prst="roundRect">
              <a:avLst>
                <a:gd name="adj" fmla="val 9869"/>
              </a:avLst>
            </a:prstGeom>
            <a:noFill/>
            <a:ln w="19050">
              <a:solidFill>
                <a:srgbClr val="F2F2F2">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AD8C23D4-790F-4B37-8728-706C17C8FFBE}"/>
                </a:ext>
              </a:extLst>
            </p:cNvPr>
            <p:cNvSpPr/>
            <p:nvPr userDrawn="1"/>
          </p:nvSpPr>
          <p:spPr>
            <a:xfrm>
              <a:off x="3862442" y="3125723"/>
              <a:ext cx="606554" cy="606554"/>
            </a:xfrm>
            <a:prstGeom prst="roundRect">
              <a:avLst>
                <a:gd name="adj" fmla="val 9869"/>
              </a:avLst>
            </a:prstGeom>
            <a:noFill/>
            <a:ln w="19050">
              <a:solidFill>
                <a:srgbClr val="F2F2F2">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B99087A6-E3C8-4A46-A931-3FF2B489FCE9}"/>
                </a:ext>
              </a:extLst>
            </p:cNvPr>
            <p:cNvSpPr/>
            <p:nvPr userDrawn="1"/>
          </p:nvSpPr>
          <p:spPr>
            <a:xfrm>
              <a:off x="4368731" y="1481069"/>
              <a:ext cx="384624" cy="384624"/>
            </a:xfrm>
            <a:prstGeom prst="roundRect">
              <a:avLst>
                <a:gd name="adj" fmla="val 9869"/>
              </a:avLst>
            </a:prstGeom>
            <a:noFill/>
            <a:ln w="19050">
              <a:solidFill>
                <a:srgbClr val="F2F2F2">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7CCEE751-FF4F-497A-9733-5C7B215E1873}"/>
                </a:ext>
              </a:extLst>
            </p:cNvPr>
            <p:cNvSpPr/>
            <p:nvPr userDrawn="1"/>
          </p:nvSpPr>
          <p:spPr>
            <a:xfrm>
              <a:off x="554645" y="-265649"/>
              <a:ext cx="1311798" cy="1311798"/>
            </a:xfrm>
            <a:prstGeom prst="roundRect">
              <a:avLst>
                <a:gd name="adj" fmla="val 9869"/>
              </a:avLst>
            </a:prstGeom>
            <a:noFill/>
            <a:ln w="19050">
              <a:solidFill>
                <a:srgbClr val="FFFFFF">
                  <a:alpha val="1882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0E136E11-DC3E-4D79-84E0-8A7F45B57CBD}"/>
                </a:ext>
              </a:extLst>
            </p:cNvPr>
            <p:cNvSpPr/>
            <p:nvPr userDrawn="1"/>
          </p:nvSpPr>
          <p:spPr>
            <a:xfrm>
              <a:off x="-471913" y="2727990"/>
              <a:ext cx="399777" cy="399777"/>
            </a:xfrm>
            <a:prstGeom prst="roundRect">
              <a:avLst>
                <a:gd name="adj" fmla="val 9869"/>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8DB854EF-E80C-4C65-BC62-2DA162A592C6}"/>
                </a:ext>
              </a:extLst>
            </p:cNvPr>
            <p:cNvSpPr/>
            <p:nvPr userDrawn="1"/>
          </p:nvSpPr>
          <p:spPr>
            <a:xfrm>
              <a:off x="-224263" y="2318415"/>
              <a:ext cx="592307" cy="592307"/>
            </a:xfrm>
            <a:prstGeom prst="roundRect">
              <a:avLst>
                <a:gd name="adj" fmla="val 9869"/>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7A3B932B-5B1F-45F0-ADF1-4E984078B698}"/>
                </a:ext>
              </a:extLst>
            </p:cNvPr>
            <p:cNvSpPr/>
            <p:nvPr userDrawn="1"/>
          </p:nvSpPr>
          <p:spPr>
            <a:xfrm>
              <a:off x="1699975" y="2687713"/>
              <a:ext cx="633042" cy="633042"/>
            </a:xfrm>
            <a:prstGeom prst="roundRect">
              <a:avLst>
                <a:gd name="adj" fmla="val 9869"/>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30A3A591-AE6B-4B02-8CB4-C8FAEE346FE2}"/>
                </a:ext>
              </a:extLst>
            </p:cNvPr>
            <p:cNvSpPr/>
            <p:nvPr userDrawn="1"/>
          </p:nvSpPr>
          <p:spPr>
            <a:xfrm>
              <a:off x="2893998" y="4364190"/>
              <a:ext cx="735479" cy="735479"/>
            </a:xfrm>
            <a:prstGeom prst="roundRect">
              <a:avLst>
                <a:gd name="adj" fmla="val 9869"/>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81019A04-8AE2-4CA4-8FBF-B55CA73B0B59}"/>
                </a:ext>
              </a:extLst>
            </p:cNvPr>
            <p:cNvSpPr/>
            <p:nvPr userDrawn="1"/>
          </p:nvSpPr>
          <p:spPr>
            <a:xfrm>
              <a:off x="3344190" y="4013081"/>
              <a:ext cx="621320" cy="621320"/>
            </a:xfrm>
            <a:prstGeom prst="roundRect">
              <a:avLst>
                <a:gd name="adj" fmla="val 9869"/>
              </a:avLst>
            </a:prstGeom>
            <a:noFill/>
            <a:ln w="19050">
              <a:solidFill>
                <a:srgbClr val="F2F2F2">
                  <a:alpha val="6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F069F16D-A6A1-414A-A74F-BEF8B1945676}"/>
                </a:ext>
              </a:extLst>
            </p:cNvPr>
            <p:cNvSpPr/>
            <p:nvPr userDrawn="1"/>
          </p:nvSpPr>
          <p:spPr>
            <a:xfrm>
              <a:off x="4355984" y="3458647"/>
              <a:ext cx="507083" cy="507083"/>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23A2C8DA-E339-41B1-A258-8EF6952EF2EC}"/>
                </a:ext>
              </a:extLst>
            </p:cNvPr>
            <p:cNvSpPr/>
            <p:nvPr userDrawn="1"/>
          </p:nvSpPr>
          <p:spPr>
            <a:xfrm>
              <a:off x="3810401" y="936738"/>
              <a:ext cx="725416" cy="725416"/>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C97CD1E5-7CAA-4645-A8AC-7F52E520A8EF}"/>
                </a:ext>
              </a:extLst>
            </p:cNvPr>
            <p:cNvSpPr/>
            <p:nvPr userDrawn="1"/>
          </p:nvSpPr>
          <p:spPr>
            <a:xfrm>
              <a:off x="1612902" y="660446"/>
              <a:ext cx="507083" cy="507083"/>
            </a:xfrm>
            <a:prstGeom prst="roundRect">
              <a:avLst>
                <a:gd name="adj" fmla="val 9869"/>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CB291836-B85D-4DCC-A0C3-43E092A991F5}"/>
                </a:ext>
              </a:extLst>
            </p:cNvPr>
            <p:cNvSpPr/>
            <p:nvPr userDrawn="1"/>
          </p:nvSpPr>
          <p:spPr>
            <a:xfrm>
              <a:off x="3899015" y="5099669"/>
              <a:ext cx="1311798" cy="1311798"/>
            </a:xfrm>
            <a:prstGeom prst="roundRect">
              <a:avLst>
                <a:gd name="adj" fmla="val 9869"/>
              </a:avLst>
            </a:prstGeom>
            <a:noFill/>
            <a:ln w="19050">
              <a:solidFill>
                <a:srgbClr val="FFFFFF">
                  <a:alpha val="1882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520092B3-8572-4660-8711-60FD907203A1}"/>
                </a:ext>
              </a:extLst>
            </p:cNvPr>
            <p:cNvSpPr/>
            <p:nvPr userDrawn="1"/>
          </p:nvSpPr>
          <p:spPr>
            <a:xfrm>
              <a:off x="194582" y="804821"/>
              <a:ext cx="725416" cy="725416"/>
            </a:xfrm>
            <a:prstGeom prst="roundRect">
              <a:avLst>
                <a:gd name="adj" fmla="val 9869"/>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22">
            <a:extLst>
              <a:ext uri="{FF2B5EF4-FFF2-40B4-BE49-F238E27FC236}">
                <a16:creationId xmlns:a16="http://schemas.microsoft.com/office/drawing/2014/main" id="{9EA8F192-8211-44A1-BC5C-9927C4A98595}"/>
              </a:ext>
            </a:extLst>
          </p:cNvPr>
          <p:cNvSpPr/>
          <p:nvPr userDrawn="1"/>
        </p:nvSpPr>
        <p:spPr>
          <a:xfrm>
            <a:off x="2559347" y="355160"/>
            <a:ext cx="2736647" cy="3154710"/>
          </a:xfrm>
          <a:prstGeom prst="rect">
            <a:avLst/>
          </a:prstGeom>
        </p:spPr>
        <p:txBody>
          <a:bodyPr wrap="none">
            <a:spAutoFit/>
          </a:bodyPr>
          <a:lstStyle/>
          <a:p>
            <a:pPr algn="r"/>
            <a:r>
              <a:rPr lang="en-US" sz="19900" b="1">
                <a:solidFill>
                  <a:schemeClr val="accent3"/>
                </a:solidFill>
              </a:rPr>
              <a:t>“”</a:t>
            </a:r>
          </a:p>
        </p:txBody>
      </p:sp>
      <p:sp>
        <p:nvSpPr>
          <p:cNvPr id="22" name="Text Placeholder 2">
            <a:extLst>
              <a:ext uri="{FF2B5EF4-FFF2-40B4-BE49-F238E27FC236}">
                <a16:creationId xmlns:a16="http://schemas.microsoft.com/office/drawing/2014/main" id="{308410C0-392B-46B5-BA4A-BDD03EE48183}"/>
              </a:ext>
            </a:extLst>
          </p:cNvPr>
          <p:cNvSpPr>
            <a:spLocks noGrp="1"/>
          </p:cNvSpPr>
          <p:nvPr>
            <p:ph type="body" idx="1" hasCustomPrompt="1"/>
          </p:nvPr>
        </p:nvSpPr>
        <p:spPr>
          <a:xfrm>
            <a:off x="5366982" y="4777852"/>
            <a:ext cx="5980468" cy="1311798"/>
          </a:xfrm>
        </p:spPr>
        <p:txBody>
          <a:bodyPr>
            <a:normAutofit/>
          </a:bodyPr>
          <a:lstStyle>
            <a:lvl1pPr marL="0" indent="0">
              <a:lnSpc>
                <a:spcPct val="100000"/>
              </a:lnSpc>
              <a:spcBef>
                <a:spcPts val="600"/>
              </a:spcBef>
              <a:buNone/>
              <a:defRPr sz="1600" cap="none" baseline="0">
                <a:solidFill>
                  <a:srgbClr val="F8F8F8"/>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  Name of the Author</a:t>
            </a:r>
          </a:p>
        </p:txBody>
      </p:sp>
    </p:spTree>
    <p:extLst>
      <p:ext uri="{BB962C8B-B14F-4D97-AF65-F5344CB8AC3E}">
        <p14:creationId xmlns:p14="http://schemas.microsoft.com/office/powerpoint/2010/main" val="12608537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DRAFT | FOR REVIEW AND DISCUSSION PURPOSES</a:t>
            </a:r>
          </a:p>
        </p:txBody>
      </p:sp>
      <p:sp>
        <p:nvSpPr>
          <p:cNvPr id="4" name="Slide Number Placeholder 3"/>
          <p:cNvSpPr>
            <a:spLocks noGrp="1"/>
          </p:cNvSpPr>
          <p:nvPr>
            <p:ph type="sldNum" sz="quarter" idx="12"/>
          </p:nvPr>
        </p:nvSpPr>
        <p:spPr/>
        <p:txBody>
          <a:bodyPr/>
          <a:lstStyle/>
          <a:p>
            <a:fld id="{899FFD16-B25A-457E-9C72-CDC3BAF3ACB3}" type="slidenum">
              <a:rPr lang="en-US" smtClean="0"/>
              <a:t>‹#›</a:t>
            </a:fld>
            <a:endParaRPr lang="en-US"/>
          </a:p>
        </p:txBody>
      </p:sp>
    </p:spTree>
    <p:extLst>
      <p:ext uri="{BB962C8B-B14F-4D97-AF65-F5344CB8AC3E}">
        <p14:creationId xmlns:p14="http://schemas.microsoft.com/office/powerpoint/2010/main" val="34934327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p:spTree>
      <p:nvGrpSpPr>
        <p:cNvPr id="1" name=""/>
        <p:cNvGrpSpPr/>
        <p:nvPr/>
      </p:nvGrpSpPr>
      <p:grpSpPr>
        <a:xfrm>
          <a:off x="0" y="0"/>
          <a:ext cx="0" cy="0"/>
          <a:chOff x="0" y="0"/>
          <a:chExt cx="0" cy="0"/>
        </a:xfrm>
      </p:grpSpPr>
      <p:sp>
        <p:nvSpPr>
          <p:cNvPr id="2" name="Title 1"/>
          <p:cNvSpPr>
            <a:spLocks noGrp="1"/>
          </p:cNvSpPr>
          <p:nvPr>
            <p:ph type="title"/>
          </p:nvPr>
        </p:nvSpPr>
        <p:spPr>
          <a:xfrm>
            <a:off x="342900" y="457200"/>
            <a:ext cx="11449408" cy="1409700"/>
          </a:xfrm>
        </p:spPr>
        <p:txBody>
          <a:bodyPr anchor="ctr"/>
          <a:lstStyle>
            <a:lvl1pPr>
              <a:defRPr sz="3200" b="1" i="0">
                <a:solidFill>
                  <a:schemeClr val="accent1"/>
                </a:solidFill>
                <a:latin typeface="+mn-lt"/>
              </a:defRPr>
            </a:lvl1pPr>
          </a:lstStyle>
          <a:p>
            <a:r>
              <a:rPr lang="en-US"/>
              <a:t>Click to edit Master title style</a:t>
            </a:r>
          </a:p>
        </p:txBody>
      </p:sp>
      <p:sp>
        <p:nvSpPr>
          <p:cNvPr id="3" name="Content Placeholder 2"/>
          <p:cNvSpPr>
            <a:spLocks noGrp="1"/>
          </p:cNvSpPr>
          <p:nvPr>
            <p:ph idx="1"/>
          </p:nvPr>
        </p:nvSpPr>
        <p:spPr>
          <a:xfrm>
            <a:off x="5183187" y="1866900"/>
            <a:ext cx="6609121" cy="4305300"/>
          </a:xfrm>
        </p:spPr>
        <p:txBody>
          <a:bodyPr>
            <a:normAutofit/>
          </a:bodyPr>
          <a:lstStyle>
            <a:lvl1pPr>
              <a:lnSpc>
                <a:spcPct val="100000"/>
              </a:lnSpc>
              <a:spcBef>
                <a:spcPts val="600"/>
              </a:spcBef>
              <a:defRPr sz="1600"/>
            </a:lvl1pPr>
            <a:lvl2pPr>
              <a:lnSpc>
                <a:spcPct val="100000"/>
              </a:lnSpc>
              <a:spcBef>
                <a:spcPts val="600"/>
              </a:spcBef>
              <a:defRPr sz="1400"/>
            </a:lvl2pPr>
            <a:lvl3pPr>
              <a:lnSpc>
                <a:spcPct val="100000"/>
              </a:lnSpc>
              <a:spcBef>
                <a:spcPts val="600"/>
              </a:spcBef>
              <a:defRPr sz="1200"/>
            </a:lvl3pPr>
            <a:lvl4pPr>
              <a:lnSpc>
                <a:spcPct val="100000"/>
              </a:lnSpc>
              <a:spcBef>
                <a:spcPts val="600"/>
              </a:spcBef>
              <a:defRPr sz="1100"/>
            </a:lvl4pPr>
            <a:lvl5pPr>
              <a:lnSpc>
                <a:spcPct val="100000"/>
              </a:lnSpc>
              <a:spcBef>
                <a:spcPts val="600"/>
              </a:spcBef>
              <a:defRPr sz="11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866900"/>
            <a:ext cx="4323451" cy="4313856"/>
          </a:xfrm>
        </p:spPr>
        <p:txBody>
          <a:bodyPr/>
          <a:lstStyle>
            <a:lvl1pPr marL="0" indent="0">
              <a:lnSpc>
                <a:spcPct val="100000"/>
              </a:lnSpc>
              <a:spcBef>
                <a:spcPts val="600"/>
              </a:spcBef>
              <a:buFont typeface="Arial" panose="020B0604020202020204" pitchFamily="34" charse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DRAFT | FOR REVIEW AND DISCUSSION PURPOSES</a:t>
            </a:r>
          </a:p>
        </p:txBody>
      </p:sp>
      <p:sp>
        <p:nvSpPr>
          <p:cNvPr id="7" name="Slide Number Placeholder 6"/>
          <p:cNvSpPr>
            <a:spLocks noGrp="1"/>
          </p:cNvSpPr>
          <p:nvPr>
            <p:ph type="sldNum" sz="quarter" idx="12"/>
          </p:nvPr>
        </p:nvSpPr>
        <p:spPr/>
        <p:txBody>
          <a:bodyPr/>
          <a:lstStyle/>
          <a:p>
            <a:fld id="{899FFD16-B25A-457E-9C72-CDC3BAF3ACB3}" type="slidenum">
              <a:rPr lang="en-US" smtClean="0"/>
              <a:t>‹#›</a:t>
            </a:fld>
            <a:endParaRPr lang="en-US"/>
          </a:p>
        </p:txBody>
      </p:sp>
    </p:spTree>
    <p:extLst>
      <p:ext uri="{BB962C8B-B14F-4D97-AF65-F5344CB8AC3E}">
        <p14:creationId xmlns:p14="http://schemas.microsoft.com/office/powerpoint/2010/main" val="9147503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 Plai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C2A3009-11F4-445C-BC26-EB03A9874997}"/>
              </a:ext>
            </a:extLst>
          </p:cNvPr>
          <p:cNvSpPr/>
          <p:nvPr userDrawn="1"/>
        </p:nvSpPr>
        <p:spPr>
          <a:xfrm rot="10800000">
            <a:off x="-1" y="6222570"/>
            <a:ext cx="12192000" cy="635430"/>
          </a:xfrm>
          <a:prstGeom prst="rect">
            <a:avLst/>
          </a:prstGeom>
          <a:gradFill flip="none" rotWithShape="1">
            <a:gsLst>
              <a:gs pos="0">
                <a:srgbClr val="FBFBFB"/>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4CD82D2-49E3-4B2A-A3D7-A26FD38E32B3}"/>
              </a:ext>
            </a:extLst>
          </p:cNvPr>
          <p:cNvSpPr/>
          <p:nvPr userDrawn="1"/>
        </p:nvSpPr>
        <p:spPr>
          <a:xfrm>
            <a:off x="0" y="0"/>
            <a:ext cx="12192000" cy="1690688"/>
          </a:xfrm>
          <a:prstGeom prst="rect">
            <a:avLst/>
          </a:prstGeom>
          <a:gradFill flip="none" rotWithShape="1">
            <a:gsLst>
              <a:gs pos="0">
                <a:srgbClr val="FBFBFB"/>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408420" y="479425"/>
            <a:ext cx="8259580" cy="2387600"/>
          </a:xfrm>
        </p:spPr>
        <p:txBody>
          <a:bodyPr anchor="b">
            <a:normAutofit/>
          </a:bodyPr>
          <a:lstStyle>
            <a:lvl1pPr algn="l">
              <a:defRPr sz="3600"/>
            </a:lvl1pPr>
          </a:lstStyle>
          <a:p>
            <a:r>
              <a:rPr lang="en-US"/>
              <a:t>Click to edit Master title style</a:t>
            </a:r>
          </a:p>
        </p:txBody>
      </p:sp>
      <p:sp>
        <p:nvSpPr>
          <p:cNvPr id="3" name="Subtitle 2"/>
          <p:cNvSpPr>
            <a:spLocks noGrp="1"/>
          </p:cNvSpPr>
          <p:nvPr>
            <p:ph type="subTitle" idx="1"/>
          </p:nvPr>
        </p:nvSpPr>
        <p:spPr>
          <a:xfrm>
            <a:off x="2408420" y="2959100"/>
            <a:ext cx="8259580" cy="1655762"/>
          </a:xfrm>
        </p:spPr>
        <p:txBody>
          <a:bodyPr>
            <a:normAutofit/>
          </a:bodyPr>
          <a:lstStyle>
            <a:lvl1pPr marL="0" indent="0" algn="l">
              <a:lnSpc>
                <a:spcPct val="100000"/>
              </a:lnSpc>
              <a:spcBef>
                <a:spcPts val="600"/>
              </a:spcBef>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ext Placeholder 4">
            <a:extLst>
              <a:ext uri="{FF2B5EF4-FFF2-40B4-BE49-F238E27FC236}">
                <a16:creationId xmlns:a16="http://schemas.microsoft.com/office/drawing/2014/main" id="{99D5F235-7CC5-46C5-A724-7B2919B96836}"/>
              </a:ext>
            </a:extLst>
          </p:cNvPr>
          <p:cNvSpPr>
            <a:spLocks noGrp="1"/>
          </p:cNvSpPr>
          <p:nvPr>
            <p:ph type="body" sz="quarter" idx="10"/>
          </p:nvPr>
        </p:nvSpPr>
        <p:spPr>
          <a:xfrm>
            <a:off x="2408628" y="4802721"/>
            <a:ext cx="8259372" cy="745672"/>
          </a:xfrm>
        </p:spPr>
        <p:txBody>
          <a:bodyPr/>
          <a:lstStyle>
            <a:lvl1pPr>
              <a:lnSpc>
                <a:spcPct val="100000"/>
              </a:lnSpc>
              <a:spcBef>
                <a:spcPts val="600"/>
              </a:spcBef>
              <a:defRPr i="1">
                <a:solidFill>
                  <a:schemeClr val="tx1">
                    <a:lumMod val="50000"/>
                  </a:schemeClr>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pic>
        <p:nvPicPr>
          <p:cNvPr id="7" name="Picture 6">
            <a:extLst>
              <a:ext uri="{FF2B5EF4-FFF2-40B4-BE49-F238E27FC236}">
                <a16:creationId xmlns:a16="http://schemas.microsoft.com/office/drawing/2014/main" id="{731533AE-F199-4EE6-AFD2-3F09A42469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8026" y="5964953"/>
            <a:ext cx="1960394" cy="583373"/>
          </a:xfrm>
          <a:prstGeom prst="rect">
            <a:avLst/>
          </a:prstGeom>
        </p:spPr>
      </p:pic>
      <p:pic>
        <p:nvPicPr>
          <p:cNvPr id="11" name="Picture 10">
            <a:extLst>
              <a:ext uri="{FF2B5EF4-FFF2-40B4-BE49-F238E27FC236}">
                <a16:creationId xmlns:a16="http://schemas.microsoft.com/office/drawing/2014/main" id="{680CCB15-A071-4650-9704-8A40A50F8F3D}"/>
              </a:ext>
            </a:extLst>
          </p:cNvPr>
          <p:cNvPicPr>
            <a:picLocks noChangeAspect="1"/>
          </p:cNvPicPr>
          <p:nvPr userDrawn="1"/>
        </p:nvPicPr>
        <p:blipFill>
          <a:blip r:embed="rId3"/>
          <a:stretch>
            <a:fillRect/>
          </a:stretch>
        </p:blipFill>
        <p:spPr>
          <a:xfrm>
            <a:off x="9814606" y="6127953"/>
            <a:ext cx="1845732" cy="257373"/>
          </a:xfrm>
          <a:prstGeom prst="rect">
            <a:avLst/>
          </a:prstGeom>
        </p:spPr>
      </p:pic>
    </p:spTree>
    <p:extLst>
      <p:ext uri="{BB962C8B-B14F-4D97-AF65-F5344CB8AC3E}">
        <p14:creationId xmlns:p14="http://schemas.microsoft.com/office/powerpoint/2010/main" val="24500579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457200"/>
            <a:ext cx="4420499" cy="1409700"/>
          </a:xfrm>
        </p:spPr>
        <p:txBody>
          <a:bodyPr anchor="ctr"/>
          <a:lstStyle>
            <a:lvl1pPr>
              <a:defRPr sz="3200" b="1">
                <a:solidFill>
                  <a:schemeClr val="accent1"/>
                </a:solidFill>
                <a:latin typeface="+mn-lt"/>
              </a:defRPr>
            </a:lvl1pPr>
          </a:lstStyle>
          <a:p>
            <a:r>
              <a:rPr lang="en-US"/>
              <a:t>Click to edit Master title style</a:t>
            </a:r>
          </a:p>
        </p:txBody>
      </p:sp>
      <p:sp>
        <p:nvSpPr>
          <p:cNvPr id="3" name="Picture Placeholder 2"/>
          <p:cNvSpPr>
            <a:spLocks noGrp="1" noChangeAspect="1"/>
          </p:cNvSpPr>
          <p:nvPr>
            <p:ph type="pic" idx="1"/>
          </p:nvPr>
        </p:nvSpPr>
        <p:spPr>
          <a:xfrm>
            <a:off x="5215631" y="531551"/>
            <a:ext cx="6576678" cy="5329500"/>
          </a:xfrm>
          <a:solidFill>
            <a:schemeClr val="bg1">
              <a:lumMod val="95000"/>
            </a:schemeClr>
          </a:solidFill>
        </p:spPr>
        <p:txBody>
          <a:bodyPr anchor="ctr"/>
          <a:lstStyle>
            <a:lvl1pPr marL="0" indent="0" algn="ctr">
              <a:buNone/>
              <a:defRPr sz="3200">
                <a:solidFill>
                  <a:srgbClr val="C0000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457200" y="1866900"/>
            <a:ext cx="4306199" cy="4002089"/>
          </a:xfrm>
        </p:spPr>
        <p:txBody>
          <a:bodyPr/>
          <a:lstStyle>
            <a:lvl1pPr marL="0" indent="0">
              <a:lnSpc>
                <a:spcPct val="100000"/>
              </a:lnSpc>
              <a:spcBef>
                <a:spcPts val="600"/>
              </a:spcBef>
              <a:buFont typeface="Arial" panose="020B0604020202020204" pitchFamily="34" charse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DRAFT | FOR REVIEW AND DISCUSSION PURPOSES</a:t>
            </a:r>
          </a:p>
        </p:txBody>
      </p:sp>
      <p:sp>
        <p:nvSpPr>
          <p:cNvPr id="7" name="Slide Number Placeholder 6"/>
          <p:cNvSpPr>
            <a:spLocks noGrp="1"/>
          </p:cNvSpPr>
          <p:nvPr>
            <p:ph type="sldNum" sz="quarter" idx="12"/>
          </p:nvPr>
        </p:nvSpPr>
        <p:spPr/>
        <p:txBody>
          <a:bodyPr/>
          <a:lstStyle/>
          <a:p>
            <a:fld id="{899FFD16-B25A-457E-9C72-CDC3BAF3ACB3}" type="slidenum">
              <a:rPr lang="en-US" smtClean="0"/>
              <a:t>‹#›</a:t>
            </a:fld>
            <a:endParaRPr lang="en-US"/>
          </a:p>
        </p:txBody>
      </p:sp>
    </p:spTree>
    <p:extLst>
      <p:ext uri="{BB962C8B-B14F-4D97-AF65-F5344CB8AC3E}">
        <p14:creationId xmlns:p14="http://schemas.microsoft.com/office/powerpoint/2010/main" val="16345848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hart with Descri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457199"/>
            <a:ext cx="11449409" cy="1409701"/>
          </a:xfrm>
        </p:spPr>
        <p:txBody>
          <a:bodyPr anchor="ctr"/>
          <a:lstStyle>
            <a:lvl1pPr>
              <a:defRPr sz="3200" b="1">
                <a:solidFill>
                  <a:schemeClr val="accent1"/>
                </a:solidFill>
                <a:latin typeface="+mn-lt"/>
              </a:defRPr>
            </a:lvl1pPr>
          </a:lstStyle>
          <a:p>
            <a:r>
              <a:rPr lang="en-US"/>
              <a:t>Click to edit Master title style</a:t>
            </a:r>
          </a:p>
        </p:txBody>
      </p:sp>
      <p:sp>
        <p:nvSpPr>
          <p:cNvPr id="4" name="Text Placeholder 3"/>
          <p:cNvSpPr>
            <a:spLocks noGrp="1"/>
          </p:cNvSpPr>
          <p:nvPr>
            <p:ph type="body" sz="half" idx="2"/>
          </p:nvPr>
        </p:nvSpPr>
        <p:spPr>
          <a:xfrm>
            <a:off x="457200" y="1866900"/>
            <a:ext cx="4306199" cy="4002087"/>
          </a:xfrm>
        </p:spPr>
        <p:txBody>
          <a:bodyPr/>
          <a:lstStyle>
            <a:lvl1pPr marL="0" indent="0">
              <a:buFont typeface="Arial" panose="020B0604020202020204" pitchFamily="34" charse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DRAFT | FOR REVIEW AND DISCUSSION PURPOSES</a:t>
            </a:r>
          </a:p>
        </p:txBody>
      </p:sp>
      <p:sp>
        <p:nvSpPr>
          <p:cNvPr id="7" name="Slide Number Placeholder 6"/>
          <p:cNvSpPr>
            <a:spLocks noGrp="1"/>
          </p:cNvSpPr>
          <p:nvPr>
            <p:ph type="sldNum" sz="quarter" idx="12"/>
          </p:nvPr>
        </p:nvSpPr>
        <p:spPr/>
        <p:txBody>
          <a:bodyPr/>
          <a:lstStyle/>
          <a:p>
            <a:fld id="{899FFD16-B25A-457E-9C72-CDC3BAF3ACB3}" type="slidenum">
              <a:rPr lang="en-US" smtClean="0"/>
              <a:t>‹#›</a:t>
            </a:fld>
            <a:endParaRPr lang="en-US"/>
          </a:p>
        </p:txBody>
      </p:sp>
      <p:sp>
        <p:nvSpPr>
          <p:cNvPr id="8" name="Chart Placeholder 7">
            <a:extLst>
              <a:ext uri="{FF2B5EF4-FFF2-40B4-BE49-F238E27FC236}">
                <a16:creationId xmlns:a16="http://schemas.microsoft.com/office/drawing/2014/main" id="{669D88E3-A84B-4408-A8C6-4C378561C41D}"/>
              </a:ext>
            </a:extLst>
          </p:cNvPr>
          <p:cNvSpPr>
            <a:spLocks noGrp="1"/>
          </p:cNvSpPr>
          <p:nvPr>
            <p:ph type="chart" sz="quarter" idx="13" hasCustomPrompt="1"/>
          </p:nvPr>
        </p:nvSpPr>
        <p:spPr>
          <a:xfrm>
            <a:off x="5175250" y="1866900"/>
            <a:ext cx="6584950" cy="4002087"/>
          </a:xfrm>
          <a:solidFill>
            <a:schemeClr val="bg1">
              <a:lumMod val="95000"/>
            </a:schemeClr>
          </a:solidFill>
        </p:spPr>
        <p:txBody>
          <a:bodyPr anchor="ctr">
            <a:normAutofit/>
          </a:bodyPr>
          <a:lstStyle>
            <a:lvl1pPr algn="ctr">
              <a:defRPr sz="2800">
                <a:solidFill>
                  <a:srgbClr val="C00000"/>
                </a:solidFill>
              </a:defRPr>
            </a:lvl1pPr>
          </a:lstStyle>
          <a:p>
            <a:r>
              <a:rPr lang="en-US"/>
              <a:t>Click here to start making a chart</a:t>
            </a:r>
          </a:p>
        </p:txBody>
      </p:sp>
    </p:spTree>
    <p:extLst>
      <p:ext uri="{BB962C8B-B14F-4D97-AF65-F5344CB8AC3E}">
        <p14:creationId xmlns:p14="http://schemas.microsoft.com/office/powerpoint/2010/main" val="31284562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arge Chart">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r>
              <a:rPr lang="en-US"/>
              <a:t>DRAFT | FOR REVIEW AND DISCUSSION PURPOSES</a:t>
            </a:r>
          </a:p>
        </p:txBody>
      </p:sp>
      <p:sp>
        <p:nvSpPr>
          <p:cNvPr id="7" name="Slide Number Placeholder 6"/>
          <p:cNvSpPr>
            <a:spLocks noGrp="1"/>
          </p:cNvSpPr>
          <p:nvPr>
            <p:ph type="sldNum" sz="quarter" idx="12"/>
          </p:nvPr>
        </p:nvSpPr>
        <p:spPr/>
        <p:txBody>
          <a:bodyPr/>
          <a:lstStyle/>
          <a:p>
            <a:fld id="{899FFD16-B25A-457E-9C72-CDC3BAF3ACB3}" type="slidenum">
              <a:rPr lang="en-US" smtClean="0"/>
              <a:t>‹#›</a:t>
            </a:fld>
            <a:endParaRPr lang="en-US"/>
          </a:p>
        </p:txBody>
      </p:sp>
      <p:sp>
        <p:nvSpPr>
          <p:cNvPr id="8" name="Chart Placeholder 7">
            <a:extLst>
              <a:ext uri="{FF2B5EF4-FFF2-40B4-BE49-F238E27FC236}">
                <a16:creationId xmlns:a16="http://schemas.microsoft.com/office/drawing/2014/main" id="{669D88E3-A84B-4408-A8C6-4C378561C41D}"/>
              </a:ext>
            </a:extLst>
          </p:cNvPr>
          <p:cNvSpPr>
            <a:spLocks noGrp="1"/>
          </p:cNvSpPr>
          <p:nvPr>
            <p:ph type="chart" sz="quarter" idx="13" hasCustomPrompt="1"/>
          </p:nvPr>
        </p:nvSpPr>
        <p:spPr>
          <a:xfrm>
            <a:off x="342900" y="531552"/>
            <a:ext cx="11449409" cy="5317980"/>
          </a:xfrm>
          <a:solidFill>
            <a:schemeClr val="bg1">
              <a:lumMod val="95000"/>
            </a:schemeClr>
          </a:solidFill>
        </p:spPr>
        <p:txBody>
          <a:bodyPr anchor="ctr">
            <a:normAutofit/>
          </a:bodyPr>
          <a:lstStyle>
            <a:lvl1pPr algn="ctr">
              <a:defRPr sz="2800">
                <a:solidFill>
                  <a:srgbClr val="C00000"/>
                </a:solidFill>
              </a:defRPr>
            </a:lvl1pPr>
          </a:lstStyle>
          <a:p>
            <a:r>
              <a:rPr lang="en-US"/>
              <a:t>Click here to start making a chart</a:t>
            </a:r>
          </a:p>
        </p:txBody>
      </p:sp>
    </p:spTree>
    <p:extLst>
      <p:ext uri="{BB962C8B-B14F-4D97-AF65-F5344CB8AC3E}">
        <p14:creationId xmlns:p14="http://schemas.microsoft.com/office/powerpoint/2010/main" val="6484564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2" name="Title 1"/>
          <p:cNvSpPr>
            <a:spLocks noGrp="1"/>
          </p:cNvSpPr>
          <p:nvPr>
            <p:ph type="title"/>
          </p:nvPr>
        </p:nvSpPr>
        <p:spPr>
          <a:xfrm>
            <a:off x="2919489" y="1370159"/>
            <a:ext cx="8706563" cy="678840"/>
          </a:xfrm>
        </p:spPr>
        <p:txBody>
          <a:bodyPr anchor="b"/>
          <a:lstStyle>
            <a:lvl1pPr>
              <a:defRPr sz="3200">
                <a:solidFill>
                  <a:schemeClr val="accent1"/>
                </a:solidFill>
                <a:latin typeface="+mn-lt"/>
              </a:defRPr>
            </a:lvl1pPr>
          </a:lstStyle>
          <a:p>
            <a:r>
              <a:rPr lang="en-US"/>
              <a:t>Click to edit Master title style</a:t>
            </a:r>
          </a:p>
        </p:txBody>
      </p:sp>
      <p:sp>
        <p:nvSpPr>
          <p:cNvPr id="3" name="Picture Placeholder 2"/>
          <p:cNvSpPr>
            <a:spLocks noGrp="1" noChangeAspect="1"/>
          </p:cNvSpPr>
          <p:nvPr>
            <p:ph type="pic" idx="1"/>
          </p:nvPr>
        </p:nvSpPr>
        <p:spPr>
          <a:xfrm>
            <a:off x="835695" y="1370159"/>
            <a:ext cx="2015181" cy="1873245"/>
          </a:xfrm>
          <a:solidFill>
            <a:schemeClr val="bg1">
              <a:lumMod val="95000"/>
            </a:schemeClr>
          </a:solidFill>
        </p:spPr>
        <p:txBody>
          <a:bodyPr anchor="ctr">
            <a:normAutofit/>
          </a:bodyPr>
          <a:lstStyle>
            <a:lvl1pPr marL="0" indent="0" algn="ctr">
              <a:buNone/>
              <a:defRPr sz="2800">
                <a:solidFill>
                  <a:srgbClr val="C0000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919489" y="2175017"/>
            <a:ext cx="8706563" cy="1068387"/>
          </a:xfrm>
        </p:spPr>
        <p:txBody>
          <a:bodyPr/>
          <a:lstStyle>
            <a:lvl1pPr marL="0" indent="0">
              <a:lnSpc>
                <a:spcPct val="100000"/>
              </a:lnSpc>
              <a:spcBef>
                <a:spcPts val="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DRAFT | FOR REVIEW AND DISCUSSION PURPOSES</a:t>
            </a:r>
          </a:p>
        </p:txBody>
      </p:sp>
      <p:sp>
        <p:nvSpPr>
          <p:cNvPr id="7" name="Slide Number Placeholder 6"/>
          <p:cNvSpPr>
            <a:spLocks noGrp="1"/>
          </p:cNvSpPr>
          <p:nvPr>
            <p:ph type="sldNum" sz="quarter" idx="12"/>
          </p:nvPr>
        </p:nvSpPr>
        <p:spPr/>
        <p:txBody>
          <a:bodyPr/>
          <a:lstStyle/>
          <a:p>
            <a:fld id="{899FFD16-B25A-457E-9C72-CDC3BAF3ACB3}" type="slidenum">
              <a:rPr lang="en-US" smtClean="0"/>
              <a:t>‹#›</a:t>
            </a:fld>
            <a:endParaRPr lang="en-US"/>
          </a:p>
        </p:txBody>
      </p:sp>
      <p:sp>
        <p:nvSpPr>
          <p:cNvPr id="9" name="Picture Placeholder 2">
            <a:extLst>
              <a:ext uri="{FF2B5EF4-FFF2-40B4-BE49-F238E27FC236}">
                <a16:creationId xmlns:a16="http://schemas.microsoft.com/office/drawing/2014/main" id="{74C0DA23-3C51-470E-A2A2-2CD8738418CA}"/>
              </a:ext>
            </a:extLst>
          </p:cNvPr>
          <p:cNvSpPr>
            <a:spLocks noGrp="1" noChangeAspect="1"/>
          </p:cNvSpPr>
          <p:nvPr>
            <p:ph type="pic" idx="13"/>
          </p:nvPr>
        </p:nvSpPr>
        <p:spPr>
          <a:xfrm>
            <a:off x="835695" y="3588065"/>
            <a:ext cx="2015181" cy="1873245"/>
          </a:xfrm>
          <a:solidFill>
            <a:schemeClr val="bg1">
              <a:lumMod val="95000"/>
            </a:schemeClr>
          </a:solidFill>
        </p:spPr>
        <p:txBody>
          <a:bodyPr anchor="ctr">
            <a:normAutofit/>
          </a:bodyPr>
          <a:lstStyle>
            <a:lvl1pPr marL="0" indent="0" algn="ctr">
              <a:buNone/>
              <a:defRPr sz="2800">
                <a:solidFill>
                  <a:srgbClr val="C0000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0" name="Text Placeholder 3">
            <a:extLst>
              <a:ext uri="{FF2B5EF4-FFF2-40B4-BE49-F238E27FC236}">
                <a16:creationId xmlns:a16="http://schemas.microsoft.com/office/drawing/2014/main" id="{B38BCF90-8107-4D0E-9869-19CA118AB8C6}"/>
              </a:ext>
            </a:extLst>
          </p:cNvPr>
          <p:cNvSpPr>
            <a:spLocks noGrp="1"/>
          </p:cNvSpPr>
          <p:nvPr>
            <p:ph type="body" sz="half" idx="14"/>
          </p:nvPr>
        </p:nvSpPr>
        <p:spPr>
          <a:xfrm>
            <a:off x="2919489" y="4392923"/>
            <a:ext cx="8706563" cy="1068387"/>
          </a:xfrm>
        </p:spPr>
        <p:txBody>
          <a:bodyPr/>
          <a:lstStyle>
            <a:lvl1pPr marL="0" indent="0">
              <a:lnSpc>
                <a:spcPct val="100000"/>
              </a:lnSpc>
              <a:spcBef>
                <a:spcPts val="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3" name="Text Placeholder 12">
            <a:extLst>
              <a:ext uri="{FF2B5EF4-FFF2-40B4-BE49-F238E27FC236}">
                <a16:creationId xmlns:a16="http://schemas.microsoft.com/office/drawing/2014/main" id="{99062B09-44D3-477D-8C67-D2A529E5978D}"/>
              </a:ext>
            </a:extLst>
          </p:cNvPr>
          <p:cNvSpPr>
            <a:spLocks noGrp="1"/>
          </p:cNvSpPr>
          <p:nvPr>
            <p:ph type="body" sz="quarter" idx="15"/>
          </p:nvPr>
        </p:nvSpPr>
        <p:spPr>
          <a:xfrm>
            <a:off x="2919489" y="3587039"/>
            <a:ext cx="8706563" cy="679450"/>
          </a:xfrm>
        </p:spPr>
        <p:txBody>
          <a:bodyPr/>
          <a:lstStyle>
            <a:lvl1pPr algn="l" defTabSz="914400" rtl="0" eaLnBrk="1" latinLnBrk="0" hangingPunct="1">
              <a:lnSpc>
                <a:spcPct val="90000"/>
              </a:lnSpc>
              <a:spcBef>
                <a:spcPct val="0"/>
              </a:spcBef>
              <a:buNone/>
              <a:defRPr lang="en-US" sz="3200" b="1" kern="1200" dirty="0" smtClean="0">
                <a:solidFill>
                  <a:schemeClr val="accent1"/>
                </a:solidFill>
                <a:latin typeface="+mn-lt"/>
                <a:ea typeface="+mj-ea"/>
                <a:cs typeface="+mj-cs"/>
              </a:defRPr>
            </a:lvl1pPr>
            <a:lvl2pPr marL="457200" indent="0" algn="l" defTabSz="914400" rtl="0" eaLnBrk="1" latinLnBrk="0" hangingPunct="1">
              <a:lnSpc>
                <a:spcPct val="90000"/>
              </a:lnSpc>
              <a:spcBef>
                <a:spcPct val="0"/>
              </a:spcBef>
              <a:buNone/>
              <a:defRPr lang="en-US" sz="3200" b="1" kern="1200" dirty="0" smtClean="0">
                <a:solidFill>
                  <a:schemeClr val="accent1"/>
                </a:solidFill>
                <a:latin typeface="+mn-lt"/>
                <a:ea typeface="+mj-ea"/>
                <a:cs typeface="+mj-cs"/>
              </a:defRPr>
            </a:lvl2pPr>
          </a:lstStyle>
          <a:p>
            <a:pPr lvl="0"/>
            <a:r>
              <a:rPr lang="en-US"/>
              <a:t>Click to edit Master text styles</a:t>
            </a:r>
          </a:p>
        </p:txBody>
      </p:sp>
    </p:spTree>
    <p:extLst>
      <p:ext uri="{BB962C8B-B14F-4D97-AF65-F5344CB8AC3E}">
        <p14:creationId xmlns:p14="http://schemas.microsoft.com/office/powerpoint/2010/main" val="27303418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End Pag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2B5256F-4B16-4DE8-BA64-7D8911B5CF0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13796" y="2254320"/>
            <a:ext cx="4373988" cy="1301609"/>
          </a:xfrm>
          <a:prstGeom prst="rect">
            <a:avLst/>
          </a:prstGeom>
        </p:spPr>
      </p:pic>
      <p:pic>
        <p:nvPicPr>
          <p:cNvPr id="6" name="Picture 5">
            <a:extLst>
              <a:ext uri="{FF2B5EF4-FFF2-40B4-BE49-F238E27FC236}">
                <a16:creationId xmlns:a16="http://schemas.microsoft.com/office/drawing/2014/main" id="{336A0612-0F36-436E-9240-9FA63EDA29E5}"/>
              </a:ext>
            </a:extLst>
          </p:cNvPr>
          <p:cNvPicPr>
            <a:picLocks noChangeAspect="1"/>
          </p:cNvPicPr>
          <p:nvPr userDrawn="1"/>
        </p:nvPicPr>
        <p:blipFill>
          <a:blip r:embed="rId3"/>
          <a:stretch>
            <a:fillRect/>
          </a:stretch>
        </p:blipFill>
        <p:spPr>
          <a:xfrm>
            <a:off x="4962525" y="4746036"/>
            <a:ext cx="2266950" cy="316108"/>
          </a:xfrm>
          <a:prstGeom prst="rect">
            <a:avLst/>
          </a:prstGeom>
        </p:spPr>
      </p:pic>
      <p:sp>
        <p:nvSpPr>
          <p:cNvPr id="2" name="TextBox 1">
            <a:extLst>
              <a:ext uri="{FF2B5EF4-FFF2-40B4-BE49-F238E27FC236}">
                <a16:creationId xmlns:a16="http://schemas.microsoft.com/office/drawing/2014/main" id="{7C190151-5FE9-4E9E-990F-13985C7A8312}"/>
              </a:ext>
            </a:extLst>
          </p:cNvPr>
          <p:cNvSpPr txBox="1"/>
          <p:nvPr userDrawn="1"/>
        </p:nvSpPr>
        <p:spPr>
          <a:xfrm>
            <a:off x="8153279" y="2444787"/>
            <a:ext cx="438631" cy="169277"/>
          </a:xfrm>
          <a:prstGeom prst="rect">
            <a:avLst/>
          </a:prstGeom>
          <a:noFill/>
        </p:spPr>
        <p:txBody>
          <a:bodyPr wrap="square" rtlCol="0">
            <a:spAutoFit/>
          </a:bodyPr>
          <a:lstStyle/>
          <a:p>
            <a:r>
              <a:rPr lang="en-US" sz="500">
                <a:solidFill>
                  <a:schemeClr val="accent1"/>
                </a:solidFill>
              </a:rPr>
              <a:t>TM</a:t>
            </a:r>
          </a:p>
        </p:txBody>
      </p:sp>
      <p:sp>
        <p:nvSpPr>
          <p:cNvPr id="5" name="Rectangle 4">
            <a:extLst>
              <a:ext uri="{FF2B5EF4-FFF2-40B4-BE49-F238E27FC236}">
                <a16:creationId xmlns:a16="http://schemas.microsoft.com/office/drawing/2014/main" id="{4BBF8EA2-04C4-42FE-9688-9D060F126221}"/>
              </a:ext>
            </a:extLst>
          </p:cNvPr>
          <p:cNvSpPr/>
          <p:nvPr userDrawn="1"/>
        </p:nvSpPr>
        <p:spPr>
          <a:xfrm>
            <a:off x="0" y="0"/>
            <a:ext cx="12192000" cy="1690688"/>
          </a:xfrm>
          <a:prstGeom prst="rect">
            <a:avLst/>
          </a:prstGeom>
          <a:gradFill flip="none" rotWithShape="1">
            <a:gsLst>
              <a:gs pos="0">
                <a:srgbClr val="FBFBFB"/>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7DA1A91-3F74-4E22-A4C7-B8689AC6EDC4}"/>
              </a:ext>
            </a:extLst>
          </p:cNvPr>
          <p:cNvSpPr/>
          <p:nvPr userDrawn="1"/>
        </p:nvSpPr>
        <p:spPr>
          <a:xfrm rot="10800000">
            <a:off x="-1" y="5167312"/>
            <a:ext cx="12192000" cy="1690688"/>
          </a:xfrm>
          <a:prstGeom prst="rect">
            <a:avLst/>
          </a:prstGeom>
          <a:gradFill flip="none" rotWithShape="1">
            <a:gsLst>
              <a:gs pos="0">
                <a:srgbClr val="FBFBFB"/>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91621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picTx" preserve="1">
  <p:cSld name="Large Image - R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2900" y="457199"/>
            <a:ext cx="4531024" cy="1147313"/>
          </a:xfrm>
        </p:spPr>
        <p:txBody>
          <a:bodyPr anchor="ctr">
            <a:normAutofit/>
          </a:bodyPr>
          <a:lstStyle>
            <a:lvl1pPr>
              <a:defRPr lang="en-US" dirty="0"/>
            </a:lvl1pPr>
          </a:lstStyle>
          <a:p>
            <a:r>
              <a:rPr lang="en-US"/>
              <a:t>Text here</a:t>
            </a:r>
          </a:p>
        </p:txBody>
      </p:sp>
      <p:sp>
        <p:nvSpPr>
          <p:cNvPr id="4" name="Text Placeholder 3"/>
          <p:cNvSpPr>
            <a:spLocks noGrp="1"/>
          </p:cNvSpPr>
          <p:nvPr>
            <p:ph type="body" sz="half" idx="2"/>
          </p:nvPr>
        </p:nvSpPr>
        <p:spPr>
          <a:xfrm>
            <a:off x="457200" y="1604512"/>
            <a:ext cx="4416724" cy="4264475"/>
          </a:xfrm>
        </p:spPr>
        <p:txBody>
          <a:bodyPr>
            <a:normAutofit/>
          </a:bodyPr>
          <a:lstStyle>
            <a:lvl1pPr marL="0" indent="0">
              <a:lnSpc>
                <a:spcPct val="100000"/>
              </a:lnSpc>
              <a:spcBef>
                <a:spcPts val="600"/>
              </a:spcBef>
              <a:buFont typeface="Arial" panose="020B0604020202020204" pitchFamily="34" charset="0"/>
              <a:buNone/>
              <a:defRPr sz="1600" b="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DRAFT | FOR REVIEW AND DISCUSSION PURPOSES</a:t>
            </a:r>
          </a:p>
        </p:txBody>
      </p:sp>
      <p:sp>
        <p:nvSpPr>
          <p:cNvPr id="7" name="Slide Number Placeholder 6"/>
          <p:cNvSpPr>
            <a:spLocks noGrp="1"/>
          </p:cNvSpPr>
          <p:nvPr>
            <p:ph type="sldNum" sz="quarter" idx="12"/>
          </p:nvPr>
        </p:nvSpPr>
        <p:spPr/>
        <p:txBody>
          <a:bodyPr/>
          <a:lstStyle/>
          <a:p>
            <a:fld id="{899FFD16-B25A-457E-9C72-CDC3BAF3ACB3}" type="slidenum">
              <a:rPr lang="en-US" smtClean="0"/>
              <a:t>‹#›</a:t>
            </a:fld>
            <a:endParaRPr lang="en-US"/>
          </a:p>
        </p:txBody>
      </p:sp>
      <p:sp>
        <p:nvSpPr>
          <p:cNvPr id="3" name="Picture Placeholder 2"/>
          <p:cNvSpPr>
            <a:spLocks noGrp="1" noChangeAspect="1"/>
          </p:cNvSpPr>
          <p:nvPr>
            <p:ph type="pic" idx="1"/>
          </p:nvPr>
        </p:nvSpPr>
        <p:spPr>
          <a:xfrm>
            <a:off x="5183188" y="531551"/>
            <a:ext cx="6609120" cy="5337438"/>
          </a:xfrm>
          <a:solidFill>
            <a:schemeClr val="bg1">
              <a:lumMod val="95000"/>
            </a:schemeClr>
          </a:solidFill>
        </p:spPr>
        <p:txBody>
          <a:bodyPr anchor="ctr">
            <a:normAutofit/>
          </a:bodyPr>
          <a:lstStyle>
            <a:lvl1pPr marL="0" indent="0" algn="ctr">
              <a:buNone/>
              <a:defRPr sz="2800">
                <a:solidFill>
                  <a:srgbClr val="C0000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3" name="TextBox 12">
            <a:extLst>
              <a:ext uri="{FF2B5EF4-FFF2-40B4-BE49-F238E27FC236}">
                <a16:creationId xmlns:a16="http://schemas.microsoft.com/office/drawing/2014/main" id="{0B376039-793F-465F-912D-18BD4C48AB31}"/>
              </a:ext>
            </a:extLst>
          </p:cNvPr>
          <p:cNvSpPr txBox="1"/>
          <p:nvPr userDrawn="1"/>
        </p:nvSpPr>
        <p:spPr>
          <a:xfrm>
            <a:off x="381725" y="6449232"/>
            <a:ext cx="3534667" cy="253917"/>
          </a:xfrm>
          <a:prstGeom prst="rect">
            <a:avLst/>
          </a:prstGeom>
          <a:noFill/>
        </p:spPr>
        <p:txBody>
          <a:bodyPr wrap="square" rtlCol="0">
            <a:spAutoFit/>
          </a:bodyPr>
          <a:lstStyle/>
          <a:p>
            <a:r>
              <a:rPr lang="en-US" sz="1000" spc="50">
                <a:solidFill>
                  <a:schemeClr val="bg2">
                    <a:lumMod val="75000"/>
                  </a:schemeClr>
                </a:solidFill>
                <a:latin typeface="Arial" panose="020B0604020202020204" pitchFamily="34" charset="0"/>
                <a:cs typeface="Arial" panose="020B0604020202020204" pitchFamily="34" charset="0"/>
              </a:rPr>
              <a:t>www.publicconsultinggroup.com</a:t>
            </a:r>
            <a:endParaRPr lang="en-US" sz="1000" b="1" spc="50">
              <a:solidFill>
                <a:schemeClr val="bg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805534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Large Image-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419975" y="457200"/>
            <a:ext cx="4372334" cy="1143000"/>
          </a:xfrm>
        </p:spPr>
        <p:txBody>
          <a:bodyPr anchor="ctr">
            <a:normAutofit/>
          </a:bodyPr>
          <a:lstStyle>
            <a:lvl1pPr>
              <a:defRPr lang="en-US" dirty="0"/>
            </a:lvl1pPr>
          </a:lstStyle>
          <a:p>
            <a:r>
              <a:rPr lang="en-US"/>
              <a:t>Text here</a:t>
            </a:r>
          </a:p>
        </p:txBody>
      </p:sp>
      <p:sp>
        <p:nvSpPr>
          <p:cNvPr id="4" name="Text Placeholder 3"/>
          <p:cNvSpPr>
            <a:spLocks noGrp="1"/>
          </p:cNvSpPr>
          <p:nvPr>
            <p:ph type="body" sz="half" idx="2"/>
          </p:nvPr>
        </p:nvSpPr>
        <p:spPr>
          <a:xfrm>
            <a:off x="7419974" y="1600200"/>
            <a:ext cx="4372334" cy="4268787"/>
          </a:xfrm>
        </p:spPr>
        <p:txBody>
          <a:bodyPr>
            <a:normAutofit/>
          </a:bodyPr>
          <a:lstStyle>
            <a:lvl1pPr marL="0" indent="0">
              <a:lnSpc>
                <a:spcPct val="100000"/>
              </a:lnSpc>
              <a:spcBef>
                <a:spcPts val="600"/>
              </a:spcBef>
              <a:buFont typeface="Arial" panose="020B0604020202020204" pitchFamily="34" charset="0"/>
              <a:buNone/>
              <a:defRPr sz="1600" b="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a:xfrm>
            <a:off x="6096001" y="166426"/>
            <a:ext cx="5696308" cy="365125"/>
          </a:xfrm>
        </p:spPr>
        <p:txBody>
          <a:bodyPr/>
          <a:lstStyle/>
          <a:p>
            <a:r>
              <a:rPr lang="en-US"/>
              <a:t>DRAFT | FOR REVIEW AND DISCUSSION PURPOSES</a:t>
            </a:r>
          </a:p>
        </p:txBody>
      </p:sp>
      <p:sp>
        <p:nvSpPr>
          <p:cNvPr id="7" name="Slide Number Placeholder 6"/>
          <p:cNvSpPr>
            <a:spLocks noGrp="1"/>
          </p:cNvSpPr>
          <p:nvPr>
            <p:ph type="sldNum" sz="quarter" idx="12"/>
          </p:nvPr>
        </p:nvSpPr>
        <p:spPr/>
        <p:txBody>
          <a:bodyPr/>
          <a:lstStyle/>
          <a:p>
            <a:fld id="{899FFD16-B25A-457E-9C72-CDC3BAF3ACB3}" type="slidenum">
              <a:rPr lang="en-US" smtClean="0"/>
              <a:t>‹#›</a:t>
            </a:fld>
            <a:endParaRPr lang="en-US"/>
          </a:p>
        </p:txBody>
      </p:sp>
      <p:sp>
        <p:nvSpPr>
          <p:cNvPr id="3" name="Picture Placeholder 2"/>
          <p:cNvSpPr>
            <a:spLocks noGrp="1" noChangeAspect="1"/>
          </p:cNvSpPr>
          <p:nvPr>
            <p:ph type="pic" idx="1"/>
          </p:nvPr>
        </p:nvSpPr>
        <p:spPr>
          <a:xfrm>
            <a:off x="497847" y="531551"/>
            <a:ext cx="6609120" cy="5337438"/>
          </a:xfrm>
          <a:solidFill>
            <a:schemeClr val="bg1">
              <a:lumMod val="95000"/>
            </a:schemeClr>
          </a:solidFill>
        </p:spPr>
        <p:txBody>
          <a:bodyPr anchor="ctr">
            <a:normAutofit/>
          </a:bodyPr>
          <a:lstStyle>
            <a:lvl1pPr marL="0" indent="0" algn="ctr">
              <a:buNone/>
              <a:defRPr sz="2800">
                <a:solidFill>
                  <a:srgbClr val="C0000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3" name="TextBox 12">
            <a:extLst>
              <a:ext uri="{FF2B5EF4-FFF2-40B4-BE49-F238E27FC236}">
                <a16:creationId xmlns:a16="http://schemas.microsoft.com/office/drawing/2014/main" id="{0B376039-793F-465F-912D-18BD4C48AB31}"/>
              </a:ext>
            </a:extLst>
          </p:cNvPr>
          <p:cNvSpPr txBox="1"/>
          <p:nvPr userDrawn="1"/>
        </p:nvSpPr>
        <p:spPr>
          <a:xfrm>
            <a:off x="381725" y="6449232"/>
            <a:ext cx="3534667" cy="253917"/>
          </a:xfrm>
          <a:prstGeom prst="rect">
            <a:avLst/>
          </a:prstGeom>
          <a:noFill/>
        </p:spPr>
        <p:txBody>
          <a:bodyPr wrap="square" rtlCol="0">
            <a:spAutoFit/>
          </a:bodyPr>
          <a:lstStyle/>
          <a:p>
            <a:r>
              <a:rPr lang="en-US" sz="1000" spc="50">
                <a:solidFill>
                  <a:schemeClr val="bg2">
                    <a:lumMod val="75000"/>
                  </a:schemeClr>
                </a:solidFill>
                <a:latin typeface="Arial" panose="020B0604020202020204" pitchFamily="34" charset="0"/>
                <a:cs typeface="Arial" panose="020B0604020202020204" pitchFamily="34" charset="0"/>
              </a:rPr>
              <a:t>www.publicconsultinggroup.com</a:t>
            </a:r>
            <a:endParaRPr lang="en-US" sz="1000" b="1" spc="50">
              <a:solidFill>
                <a:schemeClr val="bg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957214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42901" y="365125"/>
            <a:ext cx="11449408" cy="1235075"/>
          </a:xfrm>
        </p:spPr>
        <p:txBody>
          <a:bodyPr/>
          <a:lstStyle>
            <a:lvl1pPr>
              <a:defRPr b="1">
                <a:latin typeface="+mn-lt"/>
              </a:defRPr>
            </a:lvl1pPr>
          </a:lstStyle>
          <a:p>
            <a:r>
              <a:rPr lang="en-US"/>
              <a:t>Click to edit Master title style</a:t>
            </a:r>
          </a:p>
        </p:txBody>
      </p:sp>
      <p:sp>
        <p:nvSpPr>
          <p:cNvPr id="3" name="Content Placeholder 2"/>
          <p:cNvSpPr>
            <a:spLocks noGrp="1"/>
          </p:cNvSpPr>
          <p:nvPr>
            <p:ph idx="1"/>
          </p:nvPr>
        </p:nvSpPr>
        <p:spPr>
          <a:xfrm>
            <a:off x="457199" y="1600200"/>
            <a:ext cx="11335109" cy="4576763"/>
          </a:xfrm>
        </p:spPr>
        <p:txBody>
          <a:bodyPr>
            <a:normAutofit/>
          </a:bodyPr>
          <a:lstStyle>
            <a:lvl1pPr>
              <a:lnSpc>
                <a:spcPct val="100000"/>
              </a:lnSpc>
              <a:spcBef>
                <a:spcPts val="600"/>
              </a:spcBef>
              <a:defRPr sz="1600"/>
            </a:lvl1pPr>
            <a:lvl2pPr>
              <a:lnSpc>
                <a:spcPct val="100000"/>
              </a:lnSpc>
              <a:spcBef>
                <a:spcPts val="600"/>
              </a:spcBef>
              <a:defRPr sz="1400"/>
            </a:lvl2pPr>
            <a:lvl3pPr>
              <a:lnSpc>
                <a:spcPct val="100000"/>
              </a:lnSpc>
              <a:spcBef>
                <a:spcPts val="600"/>
              </a:spcBef>
              <a:defRPr sz="1200"/>
            </a:lvl3pPr>
            <a:lvl4pPr>
              <a:lnSpc>
                <a:spcPct val="100000"/>
              </a:lnSpc>
              <a:spcBef>
                <a:spcPts val="600"/>
              </a:spcBef>
              <a:defRPr sz="1100"/>
            </a:lvl4pPr>
            <a:lvl5pPr>
              <a:lnSpc>
                <a:spcPct val="100000"/>
              </a:lnSpc>
              <a:spcBef>
                <a:spcPts val="600"/>
              </a:spcBef>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t>DRAFT | FOR REVIEW AND DISCUSSION PURPOSES</a:t>
            </a:r>
          </a:p>
        </p:txBody>
      </p:sp>
      <p:sp>
        <p:nvSpPr>
          <p:cNvPr id="6" name="Slide Number Placeholder 5"/>
          <p:cNvSpPr>
            <a:spLocks noGrp="1"/>
          </p:cNvSpPr>
          <p:nvPr>
            <p:ph type="sldNum" sz="quarter" idx="12"/>
          </p:nvPr>
        </p:nvSpPr>
        <p:spPr/>
        <p:txBody>
          <a:bodyPr/>
          <a:lstStyle/>
          <a:p>
            <a:fld id="{899FFD16-B25A-457E-9C72-CDC3BAF3ACB3}" type="slidenum">
              <a:rPr lang="en-US" smtClean="0"/>
              <a:t>‹#›</a:t>
            </a:fld>
            <a:endParaRPr lang="en-US"/>
          </a:p>
        </p:txBody>
      </p:sp>
    </p:spTree>
    <p:extLst>
      <p:ext uri="{BB962C8B-B14F-4D97-AF65-F5344CB8AC3E}">
        <p14:creationId xmlns:p14="http://schemas.microsoft.com/office/powerpoint/2010/main" val="1420914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42900" y="365125"/>
            <a:ext cx="11449409" cy="1235075"/>
          </a:xfrm>
        </p:spPr>
        <p:txBody>
          <a:bodyPr vert="horz" lIns="91440" tIns="45720" rIns="91440" bIns="45720" rtlCol="0" anchor="ctr">
            <a:normAutofit/>
          </a:bodyPr>
          <a:lstStyle>
            <a:lvl1pPr>
              <a:defRPr lang="en-US" b="1" dirty="0">
                <a:latin typeface="+mn-lt"/>
              </a:defRPr>
            </a:lvl1pPr>
          </a:lstStyle>
          <a:p>
            <a:pPr lvl="0"/>
            <a:r>
              <a:rPr lang="en-US"/>
              <a:t>Click to edit Master title style</a:t>
            </a:r>
          </a:p>
        </p:txBody>
      </p:sp>
      <p:sp>
        <p:nvSpPr>
          <p:cNvPr id="3" name="Content Placeholder 2"/>
          <p:cNvSpPr>
            <a:spLocks noGrp="1"/>
          </p:cNvSpPr>
          <p:nvPr>
            <p:ph sz="half" idx="1"/>
          </p:nvPr>
        </p:nvSpPr>
        <p:spPr>
          <a:xfrm>
            <a:off x="457200" y="1600200"/>
            <a:ext cx="5486400" cy="4576763"/>
          </a:xfrm>
        </p:spPr>
        <p:txBody>
          <a:bodyPr>
            <a:normAutofit/>
          </a:bodyPr>
          <a:lstStyle>
            <a:lvl1pPr>
              <a:lnSpc>
                <a:spcPct val="100000"/>
              </a:lnSpc>
              <a:spcBef>
                <a:spcPts val="600"/>
              </a:spcBef>
              <a:defRPr sz="1600"/>
            </a:lvl1pPr>
            <a:lvl2pPr>
              <a:lnSpc>
                <a:spcPct val="100000"/>
              </a:lnSpc>
              <a:spcBef>
                <a:spcPts val="600"/>
              </a:spcBef>
              <a:defRPr sz="1400"/>
            </a:lvl2pPr>
            <a:lvl3pPr>
              <a:lnSpc>
                <a:spcPct val="100000"/>
              </a:lnSpc>
              <a:spcBef>
                <a:spcPts val="600"/>
              </a:spcBef>
              <a:defRPr sz="1200"/>
            </a:lvl3pPr>
            <a:lvl4pPr>
              <a:lnSpc>
                <a:spcPct val="100000"/>
              </a:lnSpc>
              <a:spcBef>
                <a:spcPts val="600"/>
              </a:spcBef>
              <a:defRPr sz="1100"/>
            </a:lvl4pPr>
            <a:lvl5pPr>
              <a:lnSpc>
                <a:spcPct val="100000"/>
              </a:lnSpc>
              <a:spcBef>
                <a:spcPts val="600"/>
              </a:spcBef>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48402" y="1600200"/>
            <a:ext cx="5543904" cy="4576763"/>
          </a:xfrm>
        </p:spPr>
        <p:txBody>
          <a:bodyPr>
            <a:normAutofit/>
          </a:bodyPr>
          <a:lstStyle>
            <a:lvl1pPr>
              <a:lnSpc>
                <a:spcPct val="100000"/>
              </a:lnSpc>
              <a:spcBef>
                <a:spcPts val="600"/>
              </a:spcBef>
              <a:defRPr sz="1600"/>
            </a:lvl1pPr>
            <a:lvl2pPr>
              <a:lnSpc>
                <a:spcPct val="100000"/>
              </a:lnSpc>
              <a:spcBef>
                <a:spcPts val="600"/>
              </a:spcBef>
              <a:defRPr sz="1400"/>
            </a:lvl2pPr>
            <a:lvl3pPr>
              <a:lnSpc>
                <a:spcPct val="100000"/>
              </a:lnSpc>
              <a:spcBef>
                <a:spcPts val="600"/>
              </a:spcBef>
              <a:defRPr sz="1200"/>
            </a:lvl3pPr>
            <a:lvl4pPr>
              <a:lnSpc>
                <a:spcPct val="100000"/>
              </a:lnSpc>
              <a:spcBef>
                <a:spcPts val="600"/>
              </a:spcBef>
              <a:defRPr sz="1100"/>
            </a:lvl4pPr>
            <a:lvl5pPr>
              <a:lnSpc>
                <a:spcPct val="100000"/>
              </a:lnSpc>
              <a:spcBef>
                <a:spcPts val="600"/>
              </a:spcBef>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r>
              <a:rPr lang="en-US"/>
              <a:t>DRAFT | FOR REVIEW AND DISCUSSION PURPOSES</a:t>
            </a:r>
          </a:p>
        </p:txBody>
      </p:sp>
      <p:sp>
        <p:nvSpPr>
          <p:cNvPr id="7" name="Slide Number Placeholder 6"/>
          <p:cNvSpPr>
            <a:spLocks noGrp="1"/>
          </p:cNvSpPr>
          <p:nvPr>
            <p:ph type="sldNum" sz="quarter" idx="12"/>
          </p:nvPr>
        </p:nvSpPr>
        <p:spPr>
          <a:xfrm>
            <a:off x="11378241" y="6393628"/>
            <a:ext cx="381625" cy="365125"/>
          </a:xfrm>
        </p:spPr>
        <p:txBody>
          <a:bodyPr/>
          <a:lstStyle/>
          <a:p>
            <a:fld id="{899FFD16-B25A-457E-9C72-CDC3BAF3ACB3}" type="slidenum">
              <a:rPr lang="en-US" smtClean="0"/>
              <a:t>‹#›</a:t>
            </a:fld>
            <a:endParaRPr lang="en-US"/>
          </a:p>
        </p:txBody>
      </p:sp>
    </p:spTree>
    <p:extLst>
      <p:ext uri="{BB962C8B-B14F-4D97-AF65-F5344CB8AC3E}">
        <p14:creationId xmlns:p14="http://schemas.microsoft.com/office/powerpoint/2010/main" val="18924270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Left">
    <p:spTree>
      <p:nvGrpSpPr>
        <p:cNvPr id="1" name=""/>
        <p:cNvGrpSpPr/>
        <p:nvPr/>
      </p:nvGrpSpPr>
      <p:grpSpPr>
        <a:xfrm>
          <a:off x="0" y="0"/>
          <a:ext cx="0" cy="0"/>
          <a:chOff x="0" y="0"/>
          <a:chExt cx="0" cy="0"/>
        </a:xfrm>
      </p:grpSpPr>
      <p:sp>
        <p:nvSpPr>
          <p:cNvPr id="2" name="Title 1"/>
          <p:cNvSpPr>
            <a:spLocks noGrp="1"/>
          </p:cNvSpPr>
          <p:nvPr>
            <p:ph type="title"/>
          </p:nvPr>
        </p:nvSpPr>
        <p:spPr>
          <a:xfrm>
            <a:off x="342900" y="365125"/>
            <a:ext cx="11449409" cy="1235075"/>
          </a:xfrm>
        </p:spPr>
        <p:txBody>
          <a:bodyPr vert="horz" lIns="91440" tIns="45720" rIns="91440" bIns="45720" rtlCol="0" anchor="ctr">
            <a:normAutofit/>
          </a:bodyPr>
          <a:lstStyle>
            <a:lvl1pPr>
              <a:defRPr lang="en-US" b="1" dirty="0">
                <a:latin typeface="+mn-lt"/>
              </a:defRPr>
            </a:lvl1pPr>
          </a:lstStyle>
          <a:p>
            <a:pPr lvl="0"/>
            <a:r>
              <a:rPr lang="en-US"/>
              <a:t>Click to edit Master title style</a:t>
            </a:r>
          </a:p>
        </p:txBody>
      </p:sp>
      <p:sp>
        <p:nvSpPr>
          <p:cNvPr id="3" name="Content Placeholder 2"/>
          <p:cNvSpPr>
            <a:spLocks noGrp="1"/>
          </p:cNvSpPr>
          <p:nvPr>
            <p:ph sz="half" idx="1"/>
          </p:nvPr>
        </p:nvSpPr>
        <p:spPr>
          <a:xfrm>
            <a:off x="457200" y="1600200"/>
            <a:ext cx="7332453" cy="4563649"/>
          </a:xfrm>
        </p:spPr>
        <p:txBody>
          <a:bodyPr>
            <a:normAutofit/>
          </a:bodyPr>
          <a:lstStyle>
            <a:lvl1pPr marL="0" indent="0">
              <a:lnSpc>
                <a:spcPct val="100000"/>
              </a:lnSpc>
              <a:spcBef>
                <a:spcPts val="600"/>
              </a:spcBef>
              <a:buFont typeface="Arial" panose="020B0604020202020204" pitchFamily="34" charset="0"/>
              <a:buNone/>
              <a:defRPr sz="1600"/>
            </a:lvl1pPr>
            <a:lvl2pPr>
              <a:lnSpc>
                <a:spcPct val="100000"/>
              </a:lnSpc>
              <a:spcBef>
                <a:spcPts val="600"/>
              </a:spcBef>
              <a:defRPr sz="1400"/>
            </a:lvl2pPr>
            <a:lvl3pPr>
              <a:lnSpc>
                <a:spcPct val="100000"/>
              </a:lnSpc>
              <a:spcBef>
                <a:spcPts val="600"/>
              </a:spcBef>
              <a:defRPr sz="1200"/>
            </a:lvl3pPr>
            <a:lvl4pPr>
              <a:lnSpc>
                <a:spcPct val="100000"/>
              </a:lnSpc>
              <a:spcBef>
                <a:spcPts val="600"/>
              </a:spcBef>
              <a:defRPr sz="1100"/>
            </a:lvl4pPr>
            <a:lvl5pPr>
              <a:lnSpc>
                <a:spcPct val="100000"/>
              </a:lnSpc>
              <a:spcBef>
                <a:spcPts val="600"/>
              </a:spcBef>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r>
              <a:rPr lang="en-US"/>
              <a:t>DRAFT | FOR REVIEW AND DISCUSSION PURPOSES</a:t>
            </a:r>
          </a:p>
        </p:txBody>
      </p:sp>
      <p:sp>
        <p:nvSpPr>
          <p:cNvPr id="7" name="Slide Number Placeholder 6"/>
          <p:cNvSpPr>
            <a:spLocks noGrp="1"/>
          </p:cNvSpPr>
          <p:nvPr>
            <p:ph type="sldNum" sz="quarter" idx="12"/>
          </p:nvPr>
        </p:nvSpPr>
        <p:spPr>
          <a:xfrm>
            <a:off x="11378241" y="6393628"/>
            <a:ext cx="381625" cy="365125"/>
          </a:xfrm>
        </p:spPr>
        <p:txBody>
          <a:bodyPr/>
          <a:lstStyle/>
          <a:p>
            <a:fld id="{899FFD16-B25A-457E-9C72-CDC3BAF3ACB3}" type="slidenum">
              <a:rPr lang="en-US" smtClean="0"/>
              <a:t>‹#›</a:t>
            </a:fld>
            <a:endParaRPr lang="en-US"/>
          </a:p>
        </p:txBody>
      </p:sp>
    </p:spTree>
    <p:extLst>
      <p:ext uri="{BB962C8B-B14F-4D97-AF65-F5344CB8AC3E}">
        <p14:creationId xmlns:p14="http://schemas.microsoft.com/office/powerpoint/2010/main" val="35409761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42899" y="365125"/>
            <a:ext cx="11449409" cy="1235075"/>
          </a:xfrm>
        </p:spPr>
        <p:txBody>
          <a:bodyPr>
            <a:normAutofit/>
          </a:bodyPr>
          <a:lstStyle>
            <a:lvl1pPr>
              <a:defRPr lang="en-US" sz="3200" b="1" kern="1200" dirty="0" smtClean="0">
                <a:solidFill>
                  <a:schemeClr val="accent1"/>
                </a:solidFill>
                <a:latin typeface="+mn-lt"/>
                <a:ea typeface="+mj-ea"/>
                <a:cs typeface="+mj-cs"/>
              </a:defRPr>
            </a:lvl1pPr>
          </a:lstStyle>
          <a:p>
            <a:r>
              <a:rPr lang="en-US"/>
              <a:t>Click to edit Master title style</a:t>
            </a:r>
          </a:p>
        </p:txBody>
      </p:sp>
      <p:sp>
        <p:nvSpPr>
          <p:cNvPr id="3" name="Text Placeholder 2"/>
          <p:cNvSpPr>
            <a:spLocks noGrp="1"/>
          </p:cNvSpPr>
          <p:nvPr>
            <p:ph type="body" idx="1"/>
          </p:nvPr>
        </p:nvSpPr>
        <p:spPr>
          <a:xfrm>
            <a:off x="457200" y="1681163"/>
            <a:ext cx="5466993" cy="587584"/>
          </a:xfrm>
        </p:spPr>
        <p:txBody>
          <a:bodyPr anchor="b">
            <a:normAutofit/>
          </a:bodyPr>
          <a:lstStyle>
            <a:lvl1pPr marL="0" indent="0">
              <a:lnSpc>
                <a:spcPct val="100000"/>
              </a:lnSpc>
              <a:spcBef>
                <a:spcPts val="600"/>
              </a:spcBef>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268747"/>
            <a:ext cx="5466993" cy="3920916"/>
          </a:xfrm>
        </p:spPr>
        <p:txBody>
          <a:bodyPr>
            <a:normAutofit/>
          </a:bodyPr>
          <a:lstStyle>
            <a:lvl1pPr>
              <a:lnSpc>
                <a:spcPct val="100000"/>
              </a:lnSpc>
              <a:spcBef>
                <a:spcPts val="600"/>
              </a:spcBef>
              <a:defRPr sz="1600"/>
            </a:lvl1pPr>
            <a:lvl2pPr>
              <a:lnSpc>
                <a:spcPct val="100000"/>
              </a:lnSpc>
              <a:spcBef>
                <a:spcPts val="600"/>
              </a:spcBef>
              <a:defRPr sz="1400"/>
            </a:lvl2pPr>
            <a:lvl3pPr>
              <a:lnSpc>
                <a:spcPct val="100000"/>
              </a:lnSpc>
              <a:spcBef>
                <a:spcPts val="600"/>
              </a:spcBef>
              <a:defRPr sz="1200"/>
            </a:lvl3pPr>
            <a:lvl4pPr>
              <a:lnSpc>
                <a:spcPct val="100000"/>
              </a:lnSpc>
              <a:spcBef>
                <a:spcPts val="600"/>
              </a:spcBef>
              <a:defRPr sz="1100"/>
            </a:lvl4pPr>
            <a:lvl5pPr>
              <a:lnSpc>
                <a:spcPct val="100000"/>
              </a:lnSpc>
              <a:spcBef>
                <a:spcPts val="600"/>
              </a:spcBef>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67808" y="1681163"/>
            <a:ext cx="5524501" cy="587584"/>
          </a:xfrm>
        </p:spPr>
        <p:txBody>
          <a:bodyPr anchor="b">
            <a:normAutofit/>
          </a:bodyPr>
          <a:lstStyle>
            <a:lvl1pPr marL="0" indent="0">
              <a:lnSpc>
                <a:spcPct val="100000"/>
              </a:lnSpc>
              <a:spcBef>
                <a:spcPts val="600"/>
              </a:spcBef>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7808" y="2268747"/>
            <a:ext cx="5524501" cy="3920916"/>
          </a:xfrm>
        </p:spPr>
        <p:txBody>
          <a:bodyPr>
            <a:normAutofit/>
          </a:bodyPr>
          <a:lstStyle>
            <a:lvl1pPr>
              <a:lnSpc>
                <a:spcPct val="100000"/>
              </a:lnSpc>
              <a:spcBef>
                <a:spcPts val="600"/>
              </a:spcBef>
              <a:defRPr sz="1600"/>
            </a:lvl1pPr>
            <a:lvl2pPr>
              <a:lnSpc>
                <a:spcPct val="100000"/>
              </a:lnSpc>
              <a:spcBef>
                <a:spcPts val="600"/>
              </a:spcBef>
              <a:defRPr sz="1400"/>
            </a:lvl2pPr>
            <a:lvl3pPr>
              <a:lnSpc>
                <a:spcPct val="100000"/>
              </a:lnSpc>
              <a:spcBef>
                <a:spcPts val="600"/>
              </a:spcBef>
              <a:defRPr sz="1200"/>
            </a:lvl3pPr>
            <a:lvl4pPr>
              <a:lnSpc>
                <a:spcPct val="100000"/>
              </a:lnSpc>
              <a:spcBef>
                <a:spcPts val="600"/>
              </a:spcBef>
              <a:defRPr sz="1100"/>
            </a:lvl4pPr>
            <a:lvl5pPr>
              <a:lnSpc>
                <a:spcPct val="100000"/>
              </a:lnSpc>
              <a:spcBef>
                <a:spcPts val="600"/>
              </a:spcBef>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r>
              <a:rPr lang="en-US"/>
              <a:t>DRAFT | FOR REVIEW AND DISCUSSION PURPOSES</a:t>
            </a:r>
          </a:p>
        </p:txBody>
      </p:sp>
      <p:sp>
        <p:nvSpPr>
          <p:cNvPr id="9" name="Slide Number Placeholder 8"/>
          <p:cNvSpPr>
            <a:spLocks noGrp="1"/>
          </p:cNvSpPr>
          <p:nvPr>
            <p:ph type="sldNum" sz="quarter" idx="12"/>
          </p:nvPr>
        </p:nvSpPr>
        <p:spPr/>
        <p:txBody>
          <a:bodyPr/>
          <a:lstStyle/>
          <a:p>
            <a:fld id="{899FFD16-B25A-457E-9C72-CDC3BAF3ACB3}" type="slidenum">
              <a:rPr lang="en-US" smtClean="0"/>
              <a:t>‹#›</a:t>
            </a:fld>
            <a:endParaRPr lang="en-US"/>
          </a:p>
        </p:txBody>
      </p:sp>
    </p:spTree>
    <p:extLst>
      <p:ext uri="{BB962C8B-B14F-4D97-AF65-F5344CB8AC3E}">
        <p14:creationId xmlns:p14="http://schemas.microsoft.com/office/powerpoint/2010/main" val="19288069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42901" y="365125"/>
            <a:ext cx="11449408" cy="1235075"/>
          </a:xfrm>
        </p:spPr>
        <p:txBody>
          <a:bodyPr>
            <a:normAutofit/>
          </a:bodyPr>
          <a:lstStyle>
            <a:lvl1pPr>
              <a:defRPr lang="en-US" sz="3200" b="1" kern="1200" dirty="0" smtClean="0">
                <a:solidFill>
                  <a:schemeClr val="accent1"/>
                </a:solidFill>
                <a:latin typeface="+mn-lt"/>
                <a:ea typeface="+mj-ea"/>
                <a:cs typeface="+mj-cs"/>
              </a:defRPr>
            </a:lvl1pPr>
          </a:lstStyle>
          <a:p>
            <a:r>
              <a:rPr lang="en-US"/>
              <a:t>Click to edit Master title style</a:t>
            </a:r>
          </a:p>
        </p:txBody>
      </p:sp>
      <p:sp>
        <p:nvSpPr>
          <p:cNvPr id="4" name="Footer Placeholder 3"/>
          <p:cNvSpPr>
            <a:spLocks noGrp="1"/>
          </p:cNvSpPr>
          <p:nvPr>
            <p:ph type="ftr" sz="quarter" idx="11"/>
          </p:nvPr>
        </p:nvSpPr>
        <p:spPr/>
        <p:txBody>
          <a:bodyPr/>
          <a:lstStyle/>
          <a:p>
            <a:r>
              <a:rPr lang="en-US"/>
              <a:t>DRAFT | FOR REVIEW AND DISCUSSION PURPOSES</a:t>
            </a:r>
          </a:p>
        </p:txBody>
      </p:sp>
      <p:sp>
        <p:nvSpPr>
          <p:cNvPr id="5" name="Slide Number Placeholder 4"/>
          <p:cNvSpPr>
            <a:spLocks noGrp="1"/>
          </p:cNvSpPr>
          <p:nvPr>
            <p:ph type="sldNum" sz="quarter" idx="12"/>
          </p:nvPr>
        </p:nvSpPr>
        <p:spPr/>
        <p:txBody>
          <a:bodyPr/>
          <a:lstStyle/>
          <a:p>
            <a:fld id="{899FFD16-B25A-457E-9C72-CDC3BAF3ACB3}" type="slidenum">
              <a:rPr lang="en-US" smtClean="0"/>
              <a:t>‹#›</a:t>
            </a:fld>
            <a:endParaRPr lang="en-US"/>
          </a:p>
        </p:txBody>
      </p:sp>
    </p:spTree>
    <p:extLst>
      <p:ext uri="{BB962C8B-B14F-4D97-AF65-F5344CB8AC3E}">
        <p14:creationId xmlns:p14="http://schemas.microsoft.com/office/powerpoint/2010/main" val="37067254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68E1172-52F0-43EA-AE8D-E85C5B614688}"/>
              </a:ext>
            </a:extLst>
          </p:cNvPr>
          <p:cNvSpPr/>
          <p:nvPr userDrawn="1"/>
        </p:nvSpPr>
        <p:spPr>
          <a:xfrm>
            <a:off x="0" y="0"/>
            <a:ext cx="12192000" cy="1690688"/>
          </a:xfrm>
          <a:prstGeom prst="rect">
            <a:avLst/>
          </a:prstGeom>
          <a:gradFill flip="none" rotWithShape="1">
            <a:gsLst>
              <a:gs pos="0">
                <a:srgbClr val="FBFBFB"/>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72E5597-9E2B-41F9-BE93-CE426A54046D}"/>
              </a:ext>
            </a:extLst>
          </p:cNvPr>
          <p:cNvSpPr/>
          <p:nvPr userDrawn="1"/>
        </p:nvSpPr>
        <p:spPr>
          <a:xfrm rot="10800000">
            <a:off x="-1" y="5167312"/>
            <a:ext cx="12192000" cy="1690688"/>
          </a:xfrm>
          <a:prstGeom prst="rect">
            <a:avLst/>
          </a:prstGeom>
          <a:gradFill flip="none" rotWithShape="1">
            <a:gsLst>
              <a:gs pos="0">
                <a:srgbClr val="FBFBFB"/>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362309" y="365125"/>
            <a:ext cx="11430000" cy="12350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199" y="1600200"/>
            <a:ext cx="11335109" cy="45767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6096001" y="166426"/>
            <a:ext cx="5696308" cy="365125"/>
          </a:xfrm>
          <a:prstGeom prst="rect">
            <a:avLst/>
          </a:prstGeom>
        </p:spPr>
        <p:txBody>
          <a:bodyPr vert="horz" lIns="91440" tIns="45720" rIns="91440" bIns="45720" rtlCol="0" anchor="ctr"/>
          <a:lstStyle>
            <a:lvl1pPr algn="r">
              <a:defRPr lang="en-US" sz="1000" kern="1200" spc="50" dirty="0">
                <a:solidFill>
                  <a:schemeClr val="bg2">
                    <a:lumMod val="75000"/>
                  </a:schemeClr>
                </a:solidFill>
                <a:latin typeface="Arial" panose="020B0604020202020204" pitchFamily="34" charset="0"/>
                <a:ea typeface="+mn-ea"/>
                <a:cs typeface="Arial" panose="020B0604020202020204" pitchFamily="34" charset="0"/>
              </a:defRPr>
            </a:lvl1pPr>
          </a:lstStyle>
          <a:p>
            <a:r>
              <a:rPr lang="en-US"/>
              <a:t>DRAFT | FOR REVIEW AND DISCUSSION PURPOSES</a:t>
            </a:r>
          </a:p>
        </p:txBody>
      </p:sp>
      <p:sp>
        <p:nvSpPr>
          <p:cNvPr id="6" name="Slide Number Placeholder 5"/>
          <p:cNvSpPr>
            <a:spLocks noGrp="1"/>
          </p:cNvSpPr>
          <p:nvPr>
            <p:ph type="sldNum" sz="quarter" idx="4"/>
          </p:nvPr>
        </p:nvSpPr>
        <p:spPr>
          <a:xfrm>
            <a:off x="11378241" y="6393628"/>
            <a:ext cx="381625" cy="365125"/>
          </a:xfrm>
          <a:prstGeom prst="rect">
            <a:avLst/>
          </a:prstGeom>
        </p:spPr>
        <p:txBody>
          <a:bodyPr vert="horz" lIns="91440" tIns="45720" rIns="91440" bIns="45720" rtlCol="0" anchor="ctr"/>
          <a:lstStyle>
            <a:lvl1pPr algn="r">
              <a:defRPr lang="en-US" sz="1000" kern="1200" spc="50" smtClean="0">
                <a:solidFill>
                  <a:schemeClr val="bg2">
                    <a:lumMod val="75000"/>
                  </a:schemeClr>
                </a:solidFill>
                <a:latin typeface="Arial" panose="020B0604020202020204" pitchFamily="34" charset="0"/>
                <a:ea typeface="+mn-ea"/>
                <a:cs typeface="Arial" panose="020B0604020202020204" pitchFamily="34" charset="0"/>
              </a:defRPr>
            </a:lvl1pPr>
          </a:lstStyle>
          <a:p>
            <a:fld id="{899FFD16-B25A-457E-9C72-CDC3BAF3ACB3}" type="slidenum">
              <a:rPr lang="en-US" smtClean="0"/>
              <a:pPr/>
              <a:t>‹#›</a:t>
            </a:fld>
            <a:endParaRPr lang="en-US"/>
          </a:p>
        </p:txBody>
      </p:sp>
      <p:sp>
        <p:nvSpPr>
          <p:cNvPr id="7" name="TextBox 6">
            <a:extLst>
              <a:ext uri="{FF2B5EF4-FFF2-40B4-BE49-F238E27FC236}">
                <a16:creationId xmlns:a16="http://schemas.microsoft.com/office/drawing/2014/main" id="{F4652DAF-A6BA-4721-915C-0A184846B842}"/>
              </a:ext>
            </a:extLst>
          </p:cNvPr>
          <p:cNvSpPr txBox="1"/>
          <p:nvPr userDrawn="1"/>
        </p:nvSpPr>
        <p:spPr>
          <a:xfrm>
            <a:off x="381725" y="6449232"/>
            <a:ext cx="3534667" cy="253917"/>
          </a:xfrm>
          <a:prstGeom prst="rect">
            <a:avLst/>
          </a:prstGeom>
          <a:noFill/>
        </p:spPr>
        <p:txBody>
          <a:bodyPr wrap="square" rtlCol="0">
            <a:spAutoFit/>
          </a:bodyPr>
          <a:lstStyle/>
          <a:p>
            <a:r>
              <a:rPr lang="en-US" sz="1000" spc="50">
                <a:solidFill>
                  <a:schemeClr val="bg2">
                    <a:lumMod val="75000"/>
                  </a:schemeClr>
                </a:solidFill>
                <a:latin typeface="Arial" panose="020B0604020202020204" pitchFamily="34" charset="0"/>
                <a:cs typeface="Arial" panose="020B0604020202020204" pitchFamily="34" charset="0"/>
              </a:rPr>
              <a:t>www.publicconsultinggroup.com</a:t>
            </a:r>
            <a:endParaRPr lang="en-US" sz="1000" b="1" spc="50">
              <a:solidFill>
                <a:schemeClr val="bg2">
                  <a:lumMod val="75000"/>
                </a:schemeClr>
              </a:solidFill>
              <a:latin typeface="Arial" panose="020B0604020202020204" pitchFamily="34" charset="0"/>
              <a:cs typeface="Arial" panose="020B0604020202020204" pitchFamily="34" charset="0"/>
            </a:endParaRPr>
          </a:p>
        </p:txBody>
      </p:sp>
      <p:cxnSp>
        <p:nvCxnSpPr>
          <p:cNvPr id="8" name="Straight Connector 7">
            <a:extLst>
              <a:ext uri="{FF2B5EF4-FFF2-40B4-BE49-F238E27FC236}">
                <a16:creationId xmlns:a16="http://schemas.microsoft.com/office/drawing/2014/main" id="{C3F3BCFD-40FF-4E65-ABE1-3C18AF37411E}"/>
              </a:ext>
            </a:extLst>
          </p:cNvPr>
          <p:cNvCxnSpPr>
            <a:cxnSpLocks/>
          </p:cNvCxnSpPr>
          <p:nvPr userDrawn="1"/>
        </p:nvCxnSpPr>
        <p:spPr>
          <a:xfrm>
            <a:off x="381725" y="6377491"/>
            <a:ext cx="10202114" cy="0"/>
          </a:xfrm>
          <a:prstGeom prst="line">
            <a:avLst/>
          </a:prstGeom>
          <a:ln>
            <a:solidFill>
              <a:schemeClr val="bg2">
                <a:lumMod val="8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C0D13EF-4F16-4731-9E99-FA58B10DDFB2}"/>
              </a:ext>
            </a:extLst>
          </p:cNvPr>
          <p:cNvCxnSpPr>
            <a:cxnSpLocks/>
          </p:cNvCxnSpPr>
          <p:nvPr userDrawn="1"/>
        </p:nvCxnSpPr>
        <p:spPr>
          <a:xfrm>
            <a:off x="11378241" y="6377491"/>
            <a:ext cx="381626" cy="0"/>
          </a:xfrm>
          <a:prstGeom prst="line">
            <a:avLst/>
          </a:prstGeom>
          <a:ln>
            <a:solidFill>
              <a:schemeClr val="bg2">
                <a:lumMod val="85000"/>
              </a:schemeClr>
            </a:solidFill>
          </a:ln>
        </p:spPr>
        <p:style>
          <a:lnRef idx="1">
            <a:schemeClr val="dk1"/>
          </a:lnRef>
          <a:fillRef idx="0">
            <a:schemeClr val="dk1"/>
          </a:fillRef>
          <a:effectRef idx="0">
            <a:schemeClr val="dk1"/>
          </a:effectRef>
          <a:fontRef idx="minor">
            <a:schemeClr val="tx1"/>
          </a:fontRef>
        </p:style>
      </p:cxnSp>
      <p:pic>
        <p:nvPicPr>
          <p:cNvPr id="10" name="Picture 9">
            <a:extLst>
              <a:ext uri="{FF2B5EF4-FFF2-40B4-BE49-F238E27FC236}">
                <a16:creationId xmlns:a16="http://schemas.microsoft.com/office/drawing/2014/main" id="{FDA4A795-A99D-453D-8579-B45AD3C0F02E}"/>
              </a:ext>
            </a:extLst>
          </p:cNvPr>
          <p:cNvPicPr>
            <a:picLocks noChangeAspect="1"/>
          </p:cNvPicPr>
          <p:nvPr userDrawn="1"/>
        </p:nvPicPr>
        <p:blipFill>
          <a:blip r:embed="rId26">
            <a:alphaModFix/>
          </a:blip>
          <a:stretch>
            <a:fillRect/>
          </a:stretch>
        </p:blipFill>
        <p:spPr>
          <a:xfrm>
            <a:off x="10668000" y="6064454"/>
            <a:ext cx="626074" cy="626074"/>
          </a:xfrm>
          <a:prstGeom prst="roundRect">
            <a:avLst>
              <a:gd name="adj" fmla="val 18939"/>
            </a:avLst>
          </a:prstGeom>
          <a:solidFill>
            <a:srgbClr val="FFFFFF">
              <a:shade val="85000"/>
            </a:srgbClr>
          </a:solidFill>
          <a:ln>
            <a:noFill/>
          </a:ln>
          <a:effectLst/>
        </p:spPr>
      </p:pic>
    </p:spTree>
    <p:extLst>
      <p:ext uri="{BB962C8B-B14F-4D97-AF65-F5344CB8AC3E}">
        <p14:creationId xmlns:p14="http://schemas.microsoft.com/office/powerpoint/2010/main" val="3924359012"/>
      </p:ext>
    </p:extLst>
  </p:cSld>
  <p:clrMap bg1="lt1" tx1="dk1" bg2="lt2" tx2="dk2" accent1="accent1" accent2="accent2" accent3="accent3" accent4="accent4" accent5="accent5" accent6="accent6" hlink="hlink" folHlink="folHlink"/>
  <p:sldLayoutIdLst>
    <p:sldLayoutId id="2147483881" r:id="rId1"/>
    <p:sldLayoutId id="2147483870" r:id="rId2"/>
    <p:sldLayoutId id="2147483891" r:id="rId3"/>
    <p:sldLayoutId id="2147483898" r:id="rId4"/>
    <p:sldLayoutId id="2147483871" r:id="rId5"/>
    <p:sldLayoutId id="2147483873" r:id="rId6"/>
    <p:sldLayoutId id="2147483897" r:id="rId7"/>
    <p:sldLayoutId id="2147483874" r:id="rId8"/>
    <p:sldLayoutId id="2147483875" r:id="rId9"/>
    <p:sldLayoutId id="2147483885" r:id="rId10"/>
    <p:sldLayoutId id="2147483884" r:id="rId11"/>
    <p:sldLayoutId id="2147483895" r:id="rId12"/>
    <p:sldLayoutId id="2147483896" r:id="rId13"/>
    <p:sldLayoutId id="2147483872" r:id="rId14"/>
    <p:sldLayoutId id="2147483889" r:id="rId15"/>
    <p:sldLayoutId id="2147483890" r:id="rId16"/>
    <p:sldLayoutId id="2147483892" r:id="rId17"/>
    <p:sldLayoutId id="2147483876" r:id="rId18"/>
    <p:sldLayoutId id="2147483877" r:id="rId19"/>
    <p:sldLayoutId id="2147483878" r:id="rId20"/>
    <p:sldLayoutId id="2147483887" r:id="rId21"/>
    <p:sldLayoutId id="2147483888" r:id="rId22"/>
    <p:sldLayoutId id="2147483886" r:id="rId23"/>
    <p:sldLayoutId id="2147483883" r:id="rId24"/>
  </p:sldLayoutIdLst>
  <p:hf hdr="0" dt="0"/>
  <p:txStyles>
    <p:titleStyle>
      <a:lvl1pPr algn="l" defTabSz="914400" rtl="0" eaLnBrk="1" latinLnBrk="0" hangingPunct="1">
        <a:lnSpc>
          <a:spcPct val="90000"/>
        </a:lnSpc>
        <a:spcBef>
          <a:spcPct val="0"/>
        </a:spcBef>
        <a:buNone/>
        <a:defRPr sz="3200" b="1" kern="1200">
          <a:solidFill>
            <a:schemeClr val="accent1"/>
          </a:solidFill>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lumMod val="7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100" kern="1200">
          <a:solidFill>
            <a:schemeClr val="tx1">
              <a:lumMod val="7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76">
          <p15:clr>
            <a:srgbClr val="F26B43"/>
          </p15:clr>
        </p15:guide>
        <p15:guide id="2" pos="28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1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18.xml"/><Relationship Id="rId5" Type="http://schemas.openxmlformats.org/officeDocument/2006/relationships/image" Target="../media/image17.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image" Target="../media/image23.pn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hyperlink" Target="mailto:sbone@pcgus.com" TargetMode="External"/><Relationship Id="rId11" Type="http://schemas.openxmlformats.org/officeDocument/2006/relationships/image" Target="../media/image12.png"/><Relationship Id="rId5" Type="http://schemas.openxmlformats.org/officeDocument/2006/relationships/image" Target="../media/image8.jpg"/><Relationship Id="rId10" Type="http://schemas.openxmlformats.org/officeDocument/2006/relationships/image" Target="../media/image11.png"/><Relationship Id="rId4" Type="http://schemas.openxmlformats.org/officeDocument/2006/relationships/hyperlink" Target="mailto:scott.gagnon@samhsa.hhs.gov" TargetMode="External"/><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5.xml"/><Relationship Id="rId5" Type="http://schemas.openxmlformats.org/officeDocument/2006/relationships/image" Target="../media/image32.png"/><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image" Target="../media/image23.png"/><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34.jp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28.xml"/><Relationship Id="rId1" Type="http://schemas.openxmlformats.org/officeDocument/2006/relationships/slideLayout" Target="../slideLayouts/slideLayout5.xml"/><Relationship Id="rId5" Type="http://schemas.openxmlformats.org/officeDocument/2006/relationships/image" Target="../media/image16.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10.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6.png"/><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6.png"/><Relationship Id="rId4" Type="http://schemas.microsoft.com/office/2007/relationships/hdphoto" Target="../media/hdphoto1.wdp"/></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2.xml"/><Relationship Id="rId1" Type="http://schemas.openxmlformats.org/officeDocument/2006/relationships/slideLayout" Target="../slideLayouts/slideLayout5.xml"/><Relationship Id="rId6" Type="http://schemas.openxmlformats.org/officeDocument/2006/relationships/image" Target="../media/image32.png"/><Relationship Id="rId5" Type="http://schemas.openxmlformats.org/officeDocument/2006/relationships/image" Target="../media/image16.png"/><Relationship Id="rId4" Type="http://schemas.openxmlformats.org/officeDocument/2006/relationships/image" Target="../media/image6.png"/></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3.xml"/><Relationship Id="rId1" Type="http://schemas.openxmlformats.org/officeDocument/2006/relationships/slideLayout" Target="../slideLayouts/slideLayout5.xml"/><Relationship Id="rId6" Type="http://schemas.openxmlformats.org/officeDocument/2006/relationships/image" Target="../media/image39.jpeg"/><Relationship Id="rId5" Type="http://schemas.openxmlformats.org/officeDocument/2006/relationships/image" Target="../media/image32.png"/><Relationship Id="rId4" Type="http://schemas.openxmlformats.org/officeDocument/2006/relationships/image" Target="../media/image16.png"/></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5.xml"/><Relationship Id="rId6" Type="http://schemas.openxmlformats.org/officeDocument/2006/relationships/image" Target="../media/image32.png"/><Relationship Id="rId5" Type="http://schemas.openxmlformats.org/officeDocument/2006/relationships/image" Target="../media/image16.png"/><Relationship Id="rId4" Type="http://schemas.openxmlformats.org/officeDocument/2006/relationships/image" Target="../media/image6.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15.pn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2.png"/><Relationship Id="rId1" Type="http://schemas.openxmlformats.org/officeDocument/2006/relationships/slideLayout" Target="../slideLayouts/slideLayout18.xml"/><Relationship Id="rId5" Type="http://schemas.openxmlformats.org/officeDocument/2006/relationships/image" Target="../media/image43.png"/><Relationship Id="rId4" Type="http://schemas.openxmlformats.org/officeDocument/2006/relationships/image" Target="../media/image16.png"/></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4.png"/><Relationship Id="rId1" Type="http://schemas.openxmlformats.org/officeDocument/2006/relationships/slideLayout" Target="../slideLayouts/slideLayout18.xml"/><Relationship Id="rId5" Type="http://schemas.openxmlformats.org/officeDocument/2006/relationships/image" Target="../media/image43.png"/><Relationship Id="rId4" Type="http://schemas.openxmlformats.org/officeDocument/2006/relationships/image" Target="../media/image16.png"/></Relationships>
</file>

<file path=ppt/slides/_rels/slide4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Layout" Target="../slideLayouts/slideLayout18.xml"/><Relationship Id="rId5" Type="http://schemas.openxmlformats.org/officeDocument/2006/relationships/image" Target="../media/image17.png"/><Relationship Id="rId4" Type="http://schemas.openxmlformats.org/officeDocument/2006/relationships/image" Target="../media/image43.png"/></Relationships>
</file>

<file path=ppt/slides/_rels/slide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5.png"/><Relationship Id="rId1" Type="http://schemas.openxmlformats.org/officeDocument/2006/relationships/slideLayout" Target="../slideLayouts/slideLayout18.xml"/><Relationship Id="rId5" Type="http://schemas.openxmlformats.org/officeDocument/2006/relationships/image" Target="../media/image43.png"/><Relationship Id="rId4" Type="http://schemas.openxmlformats.org/officeDocument/2006/relationships/image" Target="../media/image16.png"/></Relationships>
</file>

<file path=ppt/slides/_rels/slide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6.png"/><Relationship Id="rId1" Type="http://schemas.openxmlformats.org/officeDocument/2006/relationships/slideLayout" Target="../slideLayouts/slideLayout18.xml"/><Relationship Id="rId5" Type="http://schemas.openxmlformats.org/officeDocument/2006/relationships/image" Target="../media/image43.png"/><Relationship Id="rId4" Type="http://schemas.openxmlformats.org/officeDocument/2006/relationships/image" Target="../media/image16.png"/></Relationships>
</file>

<file path=ppt/slides/_rels/slide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7.png"/><Relationship Id="rId1" Type="http://schemas.openxmlformats.org/officeDocument/2006/relationships/slideLayout" Target="../slideLayouts/slideLayout18.xml"/><Relationship Id="rId5" Type="http://schemas.openxmlformats.org/officeDocument/2006/relationships/image" Target="../media/image43.png"/><Relationship Id="rId4" Type="http://schemas.openxmlformats.org/officeDocument/2006/relationships/image" Target="../media/image16.png"/></Relationships>
</file>

<file path=ppt/slides/_rels/slide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8.png"/><Relationship Id="rId1" Type="http://schemas.openxmlformats.org/officeDocument/2006/relationships/slideLayout" Target="../slideLayouts/slideLayout18.xml"/><Relationship Id="rId5" Type="http://schemas.openxmlformats.org/officeDocument/2006/relationships/image" Target="../media/image43.png"/><Relationship Id="rId4" Type="http://schemas.openxmlformats.org/officeDocument/2006/relationships/image" Target="../media/image16.png"/></Relationships>
</file>

<file path=ppt/slides/_rels/slide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9.png"/><Relationship Id="rId1" Type="http://schemas.openxmlformats.org/officeDocument/2006/relationships/slideLayout" Target="../slideLayouts/slideLayout18.xml"/><Relationship Id="rId5" Type="http://schemas.openxmlformats.org/officeDocument/2006/relationships/image" Target="../media/image43.png"/><Relationship Id="rId4" Type="http://schemas.openxmlformats.org/officeDocument/2006/relationships/image" Target="../media/image16.png"/></Relationships>
</file>

<file path=ppt/slides/_rels/slide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0.png"/><Relationship Id="rId1" Type="http://schemas.openxmlformats.org/officeDocument/2006/relationships/slideLayout" Target="../slideLayouts/slideLayout18.xml"/><Relationship Id="rId5" Type="http://schemas.openxmlformats.org/officeDocument/2006/relationships/image" Target="../media/image43.png"/><Relationship Id="rId4" Type="http://schemas.openxmlformats.org/officeDocument/2006/relationships/image" Target="../media/image16.png"/></Relationships>
</file>

<file path=ppt/slides/_rels/slide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1.png"/><Relationship Id="rId1" Type="http://schemas.openxmlformats.org/officeDocument/2006/relationships/slideLayout" Target="../slideLayouts/slideLayout18.xml"/><Relationship Id="rId5" Type="http://schemas.openxmlformats.org/officeDocument/2006/relationships/image" Target="../media/image43.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0.png"/><Relationship Id="rId5" Type="http://schemas.openxmlformats.org/officeDocument/2006/relationships/image" Target="../media/image6.png"/><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2.png"/><Relationship Id="rId1" Type="http://schemas.openxmlformats.org/officeDocument/2006/relationships/slideLayout" Target="../slideLayouts/slideLayout18.xml"/><Relationship Id="rId5" Type="http://schemas.openxmlformats.org/officeDocument/2006/relationships/image" Target="../media/image43.png"/><Relationship Id="rId4" Type="http://schemas.openxmlformats.org/officeDocument/2006/relationships/image" Target="../media/image16.png"/></Relationships>
</file>

<file path=ppt/slides/_rels/slide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3.png"/><Relationship Id="rId1" Type="http://schemas.openxmlformats.org/officeDocument/2006/relationships/slideLayout" Target="../slideLayouts/slideLayout18.xml"/><Relationship Id="rId5" Type="http://schemas.openxmlformats.org/officeDocument/2006/relationships/image" Target="../media/image43.png"/><Relationship Id="rId4" Type="http://schemas.openxmlformats.org/officeDocument/2006/relationships/image" Target="../media/image16.png"/></Relationships>
</file>

<file path=ppt/slides/_rels/slide5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Layout" Target="../slideLayouts/slideLayout18.xml"/><Relationship Id="rId5" Type="http://schemas.openxmlformats.org/officeDocument/2006/relationships/image" Target="../media/image54.png"/><Relationship Id="rId4" Type="http://schemas.openxmlformats.org/officeDocument/2006/relationships/image" Target="../media/image43.png"/></Relationships>
</file>

<file path=ppt/slides/_rels/slide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5.png"/><Relationship Id="rId1" Type="http://schemas.openxmlformats.org/officeDocument/2006/relationships/slideLayout" Target="../slideLayouts/slideLayout18.xml"/><Relationship Id="rId5" Type="http://schemas.openxmlformats.org/officeDocument/2006/relationships/image" Target="../media/image43.png"/><Relationship Id="rId4" Type="http://schemas.openxmlformats.org/officeDocument/2006/relationships/image" Target="../media/image16.png"/></Relationships>
</file>

<file path=ppt/slides/_rels/slide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6.png"/><Relationship Id="rId1" Type="http://schemas.openxmlformats.org/officeDocument/2006/relationships/slideLayout" Target="../slideLayouts/slideLayout18.xml"/><Relationship Id="rId5" Type="http://schemas.openxmlformats.org/officeDocument/2006/relationships/image" Target="../media/image43.png"/><Relationship Id="rId4" Type="http://schemas.openxmlformats.org/officeDocument/2006/relationships/image" Target="../media/image16.png"/></Relationships>
</file>

<file path=ppt/slides/_rels/slide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7.png"/><Relationship Id="rId1" Type="http://schemas.openxmlformats.org/officeDocument/2006/relationships/slideLayout" Target="../slideLayouts/slideLayout18.xml"/><Relationship Id="rId5" Type="http://schemas.openxmlformats.org/officeDocument/2006/relationships/image" Target="../media/image43.png"/><Relationship Id="rId4" Type="http://schemas.openxmlformats.org/officeDocument/2006/relationships/image" Target="../media/image16.png"/></Relationships>
</file>

<file path=ppt/slides/_rels/slide5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8.png"/><Relationship Id="rId1" Type="http://schemas.openxmlformats.org/officeDocument/2006/relationships/slideLayout" Target="../slideLayouts/slideLayout18.xml"/><Relationship Id="rId5" Type="http://schemas.openxmlformats.org/officeDocument/2006/relationships/image" Target="../media/image43.png"/><Relationship Id="rId4" Type="http://schemas.openxmlformats.org/officeDocument/2006/relationships/image" Target="../media/image16.png"/></Relationships>
</file>

<file path=ppt/slides/_rels/slide5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9.png"/><Relationship Id="rId1" Type="http://schemas.openxmlformats.org/officeDocument/2006/relationships/slideLayout" Target="../slideLayouts/slideLayout18.xml"/><Relationship Id="rId5" Type="http://schemas.openxmlformats.org/officeDocument/2006/relationships/image" Target="../media/image43.png"/><Relationship Id="rId4" Type="http://schemas.openxmlformats.org/officeDocument/2006/relationships/image" Target="../media/image16.png"/></Relationships>
</file>

<file path=ppt/slides/_rels/slide5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60.png"/><Relationship Id="rId1" Type="http://schemas.openxmlformats.org/officeDocument/2006/relationships/slideLayout" Target="../slideLayouts/slideLayout18.xml"/><Relationship Id="rId5" Type="http://schemas.openxmlformats.org/officeDocument/2006/relationships/image" Target="../media/image43.png"/><Relationship Id="rId4" Type="http://schemas.openxmlformats.org/officeDocument/2006/relationships/image" Target="../media/image16.png"/></Relationships>
</file>

<file path=ppt/slides/_rels/slide5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61.png"/><Relationship Id="rId1" Type="http://schemas.openxmlformats.org/officeDocument/2006/relationships/slideLayout" Target="../slideLayouts/slideLayout18.xml"/><Relationship Id="rId5" Type="http://schemas.openxmlformats.org/officeDocument/2006/relationships/image" Target="../media/image43.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62.png"/><Relationship Id="rId1" Type="http://schemas.openxmlformats.org/officeDocument/2006/relationships/slideLayout" Target="../slideLayouts/slideLayout18.xml"/><Relationship Id="rId5" Type="http://schemas.openxmlformats.org/officeDocument/2006/relationships/image" Target="../media/image43.png"/><Relationship Id="rId4" Type="http://schemas.openxmlformats.org/officeDocument/2006/relationships/image" Target="../media/image16.png"/></Relationships>
</file>

<file path=ppt/slides/_rels/slide6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63.png"/><Relationship Id="rId1" Type="http://schemas.openxmlformats.org/officeDocument/2006/relationships/slideLayout" Target="../slideLayouts/slideLayout18.xml"/><Relationship Id="rId5" Type="http://schemas.openxmlformats.org/officeDocument/2006/relationships/image" Target="../media/image43.png"/><Relationship Id="rId4" Type="http://schemas.openxmlformats.org/officeDocument/2006/relationships/image" Target="../media/image16.png"/></Relationships>
</file>

<file path=ppt/slides/_rels/slide6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64.png"/><Relationship Id="rId1" Type="http://schemas.openxmlformats.org/officeDocument/2006/relationships/slideLayout" Target="../slideLayouts/slideLayout18.xml"/><Relationship Id="rId5" Type="http://schemas.openxmlformats.org/officeDocument/2006/relationships/image" Target="../media/image43.png"/><Relationship Id="rId4" Type="http://schemas.openxmlformats.org/officeDocument/2006/relationships/image" Target="../media/image16.png"/></Relationships>
</file>

<file path=ppt/slides/_rels/slide6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65.png"/><Relationship Id="rId1" Type="http://schemas.openxmlformats.org/officeDocument/2006/relationships/slideLayout" Target="../slideLayouts/slideLayout18.xml"/><Relationship Id="rId5" Type="http://schemas.openxmlformats.org/officeDocument/2006/relationships/image" Target="../media/image43.png"/><Relationship Id="rId4" Type="http://schemas.openxmlformats.org/officeDocument/2006/relationships/image" Target="../media/image16.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6.png"/><Relationship Id="rId2" Type="http://schemas.openxmlformats.org/officeDocument/2006/relationships/image" Target="../media/image38.png"/><Relationship Id="rId1" Type="http://schemas.openxmlformats.org/officeDocument/2006/relationships/slideLayout" Target="../slideLayouts/slideLayout18.xml"/><Relationship Id="rId6" Type="http://schemas.openxmlformats.org/officeDocument/2006/relationships/image" Target="../media/image68.png"/><Relationship Id="rId5" Type="http://schemas.openxmlformats.org/officeDocument/2006/relationships/image" Target="../media/image67.jpeg"/><Relationship Id="rId4" Type="http://schemas.openxmlformats.org/officeDocument/2006/relationships/image" Target="../media/image66.jpeg"/></Relationships>
</file>

<file path=ppt/slides/_rels/slide67.xml.rels><?xml version="1.0" encoding="UTF-8" standalone="yes"?>
<Relationships xmlns="http://schemas.openxmlformats.org/package/2006/relationships"><Relationship Id="rId8" Type="http://schemas.openxmlformats.org/officeDocument/2006/relationships/image" Target="../media/image74.svg"/><Relationship Id="rId13" Type="http://schemas.openxmlformats.org/officeDocument/2006/relationships/image" Target="../media/image79.png"/><Relationship Id="rId18" Type="http://schemas.openxmlformats.org/officeDocument/2006/relationships/image" Target="../media/image84.svg"/><Relationship Id="rId3" Type="http://schemas.openxmlformats.org/officeDocument/2006/relationships/image" Target="../media/image69.png"/><Relationship Id="rId21" Type="http://schemas.openxmlformats.org/officeDocument/2006/relationships/image" Target="../media/image87.png"/><Relationship Id="rId7" Type="http://schemas.openxmlformats.org/officeDocument/2006/relationships/image" Target="../media/image73.png"/><Relationship Id="rId12" Type="http://schemas.openxmlformats.org/officeDocument/2006/relationships/image" Target="../media/image78.svg"/><Relationship Id="rId17" Type="http://schemas.openxmlformats.org/officeDocument/2006/relationships/image" Target="../media/image83.png"/><Relationship Id="rId2" Type="http://schemas.openxmlformats.org/officeDocument/2006/relationships/image" Target="../media/image67.jpeg"/><Relationship Id="rId16" Type="http://schemas.openxmlformats.org/officeDocument/2006/relationships/image" Target="../media/image82.svg"/><Relationship Id="rId20" Type="http://schemas.openxmlformats.org/officeDocument/2006/relationships/image" Target="../media/image86.svg"/><Relationship Id="rId1" Type="http://schemas.openxmlformats.org/officeDocument/2006/relationships/slideLayout" Target="../slideLayouts/slideLayout18.xml"/><Relationship Id="rId6" Type="http://schemas.openxmlformats.org/officeDocument/2006/relationships/image" Target="../media/image72.svg"/><Relationship Id="rId11" Type="http://schemas.openxmlformats.org/officeDocument/2006/relationships/image" Target="../media/image77.png"/><Relationship Id="rId24" Type="http://schemas.openxmlformats.org/officeDocument/2006/relationships/image" Target="../media/image43.png"/><Relationship Id="rId5" Type="http://schemas.openxmlformats.org/officeDocument/2006/relationships/image" Target="../media/image71.png"/><Relationship Id="rId15" Type="http://schemas.openxmlformats.org/officeDocument/2006/relationships/image" Target="../media/image81.png"/><Relationship Id="rId23" Type="http://schemas.openxmlformats.org/officeDocument/2006/relationships/image" Target="../media/image6.png"/><Relationship Id="rId10" Type="http://schemas.openxmlformats.org/officeDocument/2006/relationships/image" Target="../media/image76.svg"/><Relationship Id="rId19" Type="http://schemas.openxmlformats.org/officeDocument/2006/relationships/image" Target="../media/image85.png"/><Relationship Id="rId4" Type="http://schemas.openxmlformats.org/officeDocument/2006/relationships/image" Target="../media/image70.svg"/><Relationship Id="rId9" Type="http://schemas.openxmlformats.org/officeDocument/2006/relationships/image" Target="../media/image75.png"/><Relationship Id="rId14" Type="http://schemas.openxmlformats.org/officeDocument/2006/relationships/image" Target="../media/image80.svg"/><Relationship Id="rId22" Type="http://schemas.openxmlformats.org/officeDocument/2006/relationships/image" Target="../media/image68.png"/></Relationships>
</file>

<file path=ppt/slides/_rels/slide68.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67.jpeg"/><Relationship Id="rId1" Type="http://schemas.openxmlformats.org/officeDocument/2006/relationships/slideLayout" Target="../slideLayouts/slideLayout18.xml"/><Relationship Id="rId6" Type="http://schemas.openxmlformats.org/officeDocument/2006/relationships/image" Target="../media/image21.png"/><Relationship Id="rId11" Type="http://schemas.openxmlformats.org/officeDocument/2006/relationships/image" Target="../media/image43.png"/><Relationship Id="rId5" Type="http://schemas.openxmlformats.org/officeDocument/2006/relationships/image" Target="../media/image20.png"/><Relationship Id="rId10" Type="http://schemas.openxmlformats.org/officeDocument/2006/relationships/image" Target="../media/image88.png"/><Relationship Id="rId4" Type="http://schemas.openxmlformats.org/officeDocument/2006/relationships/image" Target="../media/image19.png"/><Relationship Id="rId9" Type="http://schemas.openxmlformats.org/officeDocument/2006/relationships/image" Target="../media/image68.png"/></Relationships>
</file>

<file path=ppt/slides/_rels/slide69.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67.jpeg"/><Relationship Id="rId1" Type="http://schemas.openxmlformats.org/officeDocument/2006/relationships/slideLayout" Target="../slideLayouts/slideLayout18.xml"/><Relationship Id="rId6" Type="http://schemas.openxmlformats.org/officeDocument/2006/relationships/image" Target="../media/image21.png"/><Relationship Id="rId11" Type="http://schemas.openxmlformats.org/officeDocument/2006/relationships/image" Target="../media/image43.png"/><Relationship Id="rId5" Type="http://schemas.openxmlformats.org/officeDocument/2006/relationships/image" Target="../media/image20.png"/><Relationship Id="rId10" Type="http://schemas.openxmlformats.org/officeDocument/2006/relationships/image" Target="../media/image6.png"/><Relationship Id="rId4" Type="http://schemas.openxmlformats.org/officeDocument/2006/relationships/image" Target="../media/image19.png"/><Relationship Id="rId9" Type="http://schemas.openxmlformats.org/officeDocument/2006/relationships/image" Target="../media/image68.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89.png"/><Relationship Id="rId7" Type="http://schemas.openxmlformats.org/officeDocument/2006/relationships/image" Target="../media/image6.png"/><Relationship Id="rId2" Type="http://schemas.openxmlformats.org/officeDocument/2006/relationships/image" Target="../media/image67.jpeg"/><Relationship Id="rId1" Type="http://schemas.openxmlformats.org/officeDocument/2006/relationships/slideLayout" Target="../slideLayouts/slideLayout18.xml"/><Relationship Id="rId6" Type="http://schemas.openxmlformats.org/officeDocument/2006/relationships/image" Target="../media/image68.png"/><Relationship Id="rId5" Type="http://schemas.openxmlformats.org/officeDocument/2006/relationships/image" Target="../media/image87.png"/><Relationship Id="rId4" Type="http://schemas.openxmlformats.org/officeDocument/2006/relationships/image" Target="../media/image90.png"/></Relationships>
</file>

<file path=ppt/slides/_rels/slide71.xml.rels><?xml version="1.0" encoding="UTF-8" standalone="yes"?>
<Relationships xmlns="http://schemas.openxmlformats.org/package/2006/relationships"><Relationship Id="rId3" Type="http://schemas.openxmlformats.org/officeDocument/2006/relationships/image" Target="../media/image35.emf"/><Relationship Id="rId7" Type="http://schemas.openxmlformats.org/officeDocument/2006/relationships/image" Target="../media/image43.png"/><Relationship Id="rId2" Type="http://schemas.openxmlformats.org/officeDocument/2006/relationships/image" Target="../media/image67.jpeg"/><Relationship Id="rId1" Type="http://schemas.openxmlformats.org/officeDocument/2006/relationships/slideLayout" Target="../slideLayouts/slideLayout18.xml"/><Relationship Id="rId6" Type="http://schemas.openxmlformats.org/officeDocument/2006/relationships/image" Target="../media/image91.png"/><Relationship Id="rId5" Type="http://schemas.openxmlformats.org/officeDocument/2006/relationships/image" Target="../media/image68.png"/><Relationship Id="rId4" Type="http://schemas.openxmlformats.org/officeDocument/2006/relationships/image" Target="../media/image87.png"/></Relationships>
</file>

<file path=ppt/slides/_rels/slide7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67.jpeg"/><Relationship Id="rId1" Type="http://schemas.openxmlformats.org/officeDocument/2006/relationships/slideLayout" Target="../slideLayouts/slideLayout18.xml"/><Relationship Id="rId6" Type="http://schemas.openxmlformats.org/officeDocument/2006/relationships/image" Target="../media/image43.png"/><Relationship Id="rId5" Type="http://schemas.openxmlformats.org/officeDocument/2006/relationships/image" Target="../media/image6.png"/><Relationship Id="rId4" Type="http://schemas.openxmlformats.org/officeDocument/2006/relationships/image" Target="../media/image68.png"/></Relationships>
</file>

<file path=ppt/slides/_rels/slide73.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image" Target="../media/image6.png"/><Relationship Id="rId3" Type="http://schemas.openxmlformats.org/officeDocument/2006/relationships/image" Target="../media/image92.png"/><Relationship Id="rId7" Type="http://schemas.openxmlformats.org/officeDocument/2006/relationships/image" Target="../media/image94.png"/><Relationship Id="rId12"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18.xml"/><Relationship Id="rId6" Type="http://schemas.openxmlformats.org/officeDocument/2006/relationships/image" Target="../media/image93.png"/><Relationship Id="rId11" Type="http://schemas.openxmlformats.org/officeDocument/2006/relationships/image" Target="../media/image87.png"/><Relationship Id="rId5" Type="http://schemas.openxmlformats.org/officeDocument/2006/relationships/image" Target="../media/image72.svg"/><Relationship Id="rId10" Type="http://schemas.openxmlformats.org/officeDocument/2006/relationships/hyperlink" Target="https://www.samhsa.gov/find-help/harm-reduction" TargetMode="External"/><Relationship Id="rId4" Type="http://schemas.openxmlformats.org/officeDocument/2006/relationships/image" Target="../media/image71.png"/><Relationship Id="rId9" Type="http://schemas.openxmlformats.org/officeDocument/2006/relationships/image" Target="../media/image96.svg"/><Relationship Id="rId14" Type="http://schemas.openxmlformats.org/officeDocument/2006/relationships/image" Target="../media/image43.png"/></Relationships>
</file>

<file path=ppt/slides/_rels/slide7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87.png"/><Relationship Id="rId7" Type="http://schemas.openxmlformats.org/officeDocument/2006/relationships/image" Target="../media/image6.png"/><Relationship Id="rId2" Type="http://schemas.openxmlformats.org/officeDocument/2006/relationships/image" Target="../media/image67.jpeg"/><Relationship Id="rId1" Type="http://schemas.openxmlformats.org/officeDocument/2006/relationships/slideLayout" Target="../slideLayouts/slideLayout18.xml"/><Relationship Id="rId6" Type="http://schemas.openxmlformats.org/officeDocument/2006/relationships/image" Target="../media/image98.svg"/><Relationship Id="rId5" Type="http://schemas.openxmlformats.org/officeDocument/2006/relationships/image" Target="../media/image97.png"/><Relationship Id="rId4" Type="http://schemas.openxmlformats.org/officeDocument/2006/relationships/image" Target="../media/image68.png"/></Relationships>
</file>

<file path=ppt/slides/_rels/slide7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67.jpeg"/><Relationship Id="rId7" Type="http://schemas.openxmlformats.org/officeDocument/2006/relationships/image" Target="../media/image98.svg"/><Relationship Id="rId2" Type="http://schemas.openxmlformats.org/officeDocument/2006/relationships/notesSlide" Target="../notesSlides/notesSlide41.xml"/><Relationship Id="rId1" Type="http://schemas.openxmlformats.org/officeDocument/2006/relationships/slideLayout" Target="../slideLayouts/slideLayout18.xml"/><Relationship Id="rId6" Type="http://schemas.openxmlformats.org/officeDocument/2006/relationships/image" Target="../media/image97.png"/><Relationship Id="rId5" Type="http://schemas.openxmlformats.org/officeDocument/2006/relationships/image" Target="../media/image68.png"/><Relationship Id="rId4" Type="http://schemas.openxmlformats.org/officeDocument/2006/relationships/image" Target="../media/image87.png"/><Relationship Id="rId9" Type="http://schemas.openxmlformats.org/officeDocument/2006/relationships/image" Target="../media/image43.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107.svg"/><Relationship Id="rId3" Type="http://schemas.openxmlformats.org/officeDocument/2006/relationships/image" Target="../media/image99.png"/><Relationship Id="rId7" Type="http://schemas.openxmlformats.org/officeDocument/2006/relationships/image" Target="../media/image6.png"/><Relationship Id="rId12" Type="http://schemas.openxmlformats.org/officeDocument/2006/relationships/image" Target="../media/image106.png"/><Relationship Id="rId2" Type="http://schemas.openxmlformats.org/officeDocument/2006/relationships/notesSlide" Target="../notesSlides/notesSlide44.xml"/><Relationship Id="rId1" Type="http://schemas.openxmlformats.org/officeDocument/2006/relationships/slideLayout" Target="../slideLayouts/slideLayout5.xml"/><Relationship Id="rId6" Type="http://schemas.openxmlformats.org/officeDocument/2006/relationships/image" Target="../media/image102.svg"/><Relationship Id="rId11" Type="http://schemas.openxmlformats.org/officeDocument/2006/relationships/image" Target="../media/image105.svg"/><Relationship Id="rId5" Type="http://schemas.openxmlformats.org/officeDocument/2006/relationships/image" Target="../media/image101.png"/><Relationship Id="rId10" Type="http://schemas.openxmlformats.org/officeDocument/2006/relationships/image" Target="../media/image104.png"/><Relationship Id="rId4" Type="http://schemas.openxmlformats.org/officeDocument/2006/relationships/image" Target="../media/image100.svg"/><Relationship Id="rId9" Type="http://schemas.openxmlformats.org/officeDocument/2006/relationships/image" Target="../media/image103.png"/></Relationships>
</file>

<file path=ppt/slides/_rels/slide79.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notesSlide" Target="../notesSlides/notesSlide46.xml"/><Relationship Id="rId1" Type="http://schemas.openxmlformats.org/officeDocument/2006/relationships/slideLayout" Target="../slideLayouts/slideLayout23.xml"/><Relationship Id="rId6" Type="http://schemas.openxmlformats.org/officeDocument/2006/relationships/hyperlink" Target="mailto:sbone@pcgus.com" TargetMode="External"/><Relationship Id="rId11" Type="http://schemas.openxmlformats.org/officeDocument/2006/relationships/image" Target="../media/image12.png"/><Relationship Id="rId5" Type="http://schemas.openxmlformats.org/officeDocument/2006/relationships/image" Target="../media/image8.jpg"/><Relationship Id="rId10" Type="http://schemas.openxmlformats.org/officeDocument/2006/relationships/image" Target="../media/image11.png"/><Relationship Id="rId4" Type="http://schemas.openxmlformats.org/officeDocument/2006/relationships/hyperlink" Target="mailto:scott.gagnon@samhsa.hhs.gov" TargetMode="External"/><Relationship Id="rId9" Type="http://schemas.openxmlformats.org/officeDocument/2006/relationships/image" Target="../media/image10.png"/></Relationships>
</file>

<file path=ppt/slides/_rels/slide8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notesSlide" Target="../notesSlides/notesSlide47.xml"/><Relationship Id="rId1" Type="http://schemas.openxmlformats.org/officeDocument/2006/relationships/slideLayout" Target="../slideLayouts/slideLayout5.xml"/><Relationship Id="rId6" Type="http://schemas.openxmlformats.org/officeDocument/2006/relationships/image" Target="../media/image5.jpeg"/><Relationship Id="rId5" Type="http://schemas.openxmlformats.org/officeDocument/2006/relationships/hyperlink" Target="mailto:scott.gagnon@samhsa.hhs.gov" TargetMode="External"/><Relationship Id="rId4" Type="http://schemas.openxmlformats.org/officeDocument/2006/relationships/hyperlink" Target="mailto:sbone@pcgus.com"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CD09DFC-1397-49A2-986A-3FCDCB9B2526}"/>
              </a:ext>
            </a:extLst>
          </p:cNvPr>
          <p:cNvSpPr>
            <a:spLocks noGrp="1"/>
          </p:cNvSpPr>
          <p:nvPr>
            <p:ph type="ctrTitle"/>
          </p:nvPr>
        </p:nvSpPr>
        <p:spPr>
          <a:xfrm>
            <a:off x="2408628" y="1562099"/>
            <a:ext cx="9046772" cy="2085975"/>
          </a:xfrm>
        </p:spPr>
        <p:txBody>
          <a:bodyPr>
            <a:normAutofit fontScale="90000"/>
          </a:bodyPr>
          <a:lstStyle/>
          <a:p>
            <a:pPr>
              <a:lnSpc>
                <a:spcPct val="107000"/>
              </a:lnSpc>
              <a:spcBef>
                <a:spcPts val="0"/>
              </a:spcBef>
              <a:spcAft>
                <a:spcPts val="800"/>
              </a:spcAft>
            </a:pPr>
            <a:br>
              <a:rPr lang="en-US" sz="3500" dirty="0">
                <a:effectLst/>
                <a:latin typeface="Arial" panose="020B0604020202020204" pitchFamily="34" charset="0"/>
                <a:ea typeface="Calibri" panose="020F0502020204030204" pitchFamily="34" charset="0"/>
                <a:cs typeface="Times New Roman" panose="02020603050405020304" pitchFamily="18" charset="0"/>
              </a:rPr>
            </a:br>
            <a:br>
              <a:rPr lang="en-US" sz="3500" dirty="0">
                <a:effectLst/>
                <a:latin typeface="Arial" panose="020B0604020202020204" pitchFamily="34" charset="0"/>
                <a:ea typeface="Calibri" panose="020F0502020204030204" pitchFamily="34" charset="0"/>
                <a:cs typeface="Times New Roman" panose="02020603050405020304" pitchFamily="18" charset="0"/>
              </a:rPr>
            </a:br>
            <a:br>
              <a:rPr lang="en-US" sz="3500" dirty="0">
                <a:effectLst/>
                <a:latin typeface="Arial" panose="020B0604020202020204" pitchFamily="34" charset="0"/>
                <a:ea typeface="Calibri" panose="020F0502020204030204" pitchFamily="34" charset="0"/>
                <a:cs typeface="Times New Roman" panose="02020603050405020304" pitchFamily="18" charset="0"/>
              </a:rPr>
            </a:br>
            <a:br>
              <a:rPr lang="en-US" sz="3500" dirty="0">
                <a:effectLst/>
                <a:latin typeface="Arial" panose="020B0604020202020204" pitchFamily="34" charset="0"/>
                <a:ea typeface="Calibri" panose="020F0502020204030204" pitchFamily="34" charset="0"/>
                <a:cs typeface="Times New Roman" panose="02020603050405020304" pitchFamily="18" charset="0"/>
              </a:rPr>
            </a:br>
            <a:br>
              <a:rPr lang="en-US" sz="3500" dirty="0">
                <a:effectLst/>
                <a:latin typeface="Arial" panose="020B0604020202020204" pitchFamily="34" charset="0"/>
                <a:ea typeface="Calibri" panose="020F0502020204030204" pitchFamily="34" charset="0"/>
                <a:cs typeface="Times New Roman" panose="02020603050405020304" pitchFamily="18" charset="0"/>
              </a:rPr>
            </a:br>
            <a:br>
              <a:rPr lang="en-US" sz="3500" dirty="0">
                <a:effectLst/>
                <a:latin typeface="Arial" panose="020B0604020202020204" pitchFamily="34" charset="0"/>
                <a:ea typeface="Calibri" panose="020F0502020204030204" pitchFamily="34" charset="0"/>
                <a:cs typeface="Times New Roman" panose="02020603050405020304" pitchFamily="18" charset="0"/>
              </a:rPr>
            </a:br>
            <a:br>
              <a:rPr lang="en-US" sz="3500" dirty="0">
                <a:effectLst/>
                <a:latin typeface="Arial" panose="020B0604020202020204" pitchFamily="34" charset="0"/>
                <a:ea typeface="Calibri" panose="020F0502020204030204" pitchFamily="34" charset="0"/>
                <a:cs typeface="Times New Roman" panose="02020603050405020304" pitchFamily="18" charset="0"/>
              </a:rPr>
            </a:br>
            <a:r>
              <a:rPr lang="en-US" sz="3500" dirty="0">
                <a:effectLst/>
                <a:latin typeface="Arial" panose="020B0604020202020204" pitchFamily="34" charset="0"/>
                <a:ea typeface="Calibri" panose="020F0502020204030204" pitchFamily="34" charset="0"/>
                <a:cs typeface="Times New Roman" panose="02020603050405020304" pitchFamily="18" charset="0"/>
              </a:rPr>
              <a:t>Harmonizing Horizons: Innovative Resources for Prevention and Harm Reduction</a:t>
            </a:r>
            <a:br>
              <a:rPr lang="en-US" sz="3500" dirty="0">
                <a:effectLst/>
                <a:latin typeface="Arial" panose="020B0604020202020204" pitchFamily="34" charset="0"/>
                <a:ea typeface="Calibri" panose="020F0502020204030204" pitchFamily="34" charset="0"/>
                <a:cs typeface="Times New Roman" panose="02020603050405020304" pitchFamily="18" charset="0"/>
              </a:rPr>
            </a:br>
            <a:r>
              <a:rPr lang="en-US" sz="2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National Prevention Network</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 Placeholder 5">
            <a:extLst>
              <a:ext uri="{FF2B5EF4-FFF2-40B4-BE49-F238E27FC236}">
                <a16:creationId xmlns:a16="http://schemas.microsoft.com/office/drawing/2014/main" id="{26D59EB1-241D-4094-9D31-E0046A29F4CC}"/>
              </a:ext>
            </a:extLst>
          </p:cNvPr>
          <p:cNvSpPr>
            <a:spLocks noGrp="1"/>
          </p:cNvSpPr>
          <p:nvPr>
            <p:ph type="body" sz="quarter" idx="10"/>
          </p:nvPr>
        </p:nvSpPr>
        <p:spPr>
          <a:xfrm>
            <a:off x="2408628" y="4699338"/>
            <a:ext cx="8259372" cy="382054"/>
          </a:xfrm>
        </p:spPr>
        <p:txBody>
          <a:bodyPr>
            <a:noAutofit/>
          </a:bodyPr>
          <a:lstStyle/>
          <a:p>
            <a:r>
              <a:rPr lang="en-US" sz="2200" dirty="0"/>
              <a:t>August 15, 2024</a:t>
            </a:r>
          </a:p>
        </p:txBody>
      </p:sp>
      <p:pic>
        <p:nvPicPr>
          <p:cNvPr id="1026" name="Picture 2" descr="RI BHDDH (@RIBHDDH) / X">
            <a:extLst>
              <a:ext uri="{FF2B5EF4-FFF2-40B4-BE49-F238E27FC236}">
                <a16:creationId xmlns:a16="http://schemas.microsoft.com/office/drawing/2014/main" id="{CF7AEC8D-E109-43A4-2272-1A57AD4614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77445" y="5673434"/>
            <a:ext cx="1367496" cy="111330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16513D62-10D1-CC5D-4115-5E2033B1EB1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125877" y="5887135"/>
            <a:ext cx="4181704" cy="640180"/>
          </a:xfrm>
          <a:prstGeom prst="rect">
            <a:avLst/>
          </a:prstGeom>
        </p:spPr>
      </p:pic>
    </p:spTree>
    <p:extLst>
      <p:ext uri="{BB962C8B-B14F-4D97-AF65-F5344CB8AC3E}">
        <p14:creationId xmlns:p14="http://schemas.microsoft.com/office/powerpoint/2010/main" val="15336511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5AB02EB-ACE1-4F26-8090-D9FE54B29FC7}"/>
              </a:ext>
            </a:extLst>
          </p:cNvPr>
          <p:cNvSpPr>
            <a:spLocks noGrp="1"/>
          </p:cNvSpPr>
          <p:nvPr>
            <p:ph type="sldNum" sz="quarter" idx="12"/>
          </p:nvPr>
        </p:nvSpPr>
        <p:spPr/>
        <p:txBody>
          <a:bodyPr/>
          <a:lstStyle/>
          <a:p>
            <a:fld id="{F7C12BC4-994B-473A-871F-46235A85AC2B}" type="slidenum">
              <a:rPr lang="en-US" smtClean="0"/>
              <a:pPr/>
              <a:t>10</a:t>
            </a:fld>
            <a:endParaRPr lang="en-US"/>
          </a:p>
        </p:txBody>
      </p:sp>
      <p:sp>
        <p:nvSpPr>
          <p:cNvPr id="7" name="Rectangle 6">
            <a:extLst>
              <a:ext uri="{FF2B5EF4-FFF2-40B4-BE49-F238E27FC236}">
                <a16:creationId xmlns:a16="http://schemas.microsoft.com/office/drawing/2014/main" id="{276D0719-3743-4642-AF18-A9154112D68E}"/>
              </a:ext>
            </a:extLst>
          </p:cNvPr>
          <p:cNvSpPr/>
          <p:nvPr/>
        </p:nvSpPr>
        <p:spPr>
          <a:xfrm>
            <a:off x="5840010" y="3028673"/>
            <a:ext cx="1999341" cy="369332"/>
          </a:xfrm>
          <a:prstGeom prst="rect">
            <a:avLst/>
          </a:prstGeom>
        </p:spPr>
        <p:txBody>
          <a:bodyPr wrap="square">
            <a:spAutoFit/>
          </a:bodyPr>
          <a:lstStyle/>
          <a:p>
            <a:r>
              <a:rPr lang="en-US"/>
              <a:t> </a:t>
            </a:r>
          </a:p>
        </p:txBody>
      </p:sp>
      <p:graphicFrame>
        <p:nvGraphicFramePr>
          <p:cNvPr id="8" name="Content Placeholder 7">
            <a:extLst>
              <a:ext uri="{FF2B5EF4-FFF2-40B4-BE49-F238E27FC236}">
                <a16:creationId xmlns:a16="http://schemas.microsoft.com/office/drawing/2014/main" id="{DC58F4D7-5D2A-463A-9929-21470B54B571}"/>
              </a:ext>
            </a:extLst>
          </p:cNvPr>
          <p:cNvGraphicFramePr>
            <a:graphicFrameLocks noGrp="1"/>
          </p:cNvGraphicFramePr>
          <p:nvPr>
            <p:ph idx="1"/>
            <p:extLst>
              <p:ext uri="{D42A27DB-BD31-4B8C-83A1-F6EECF244321}">
                <p14:modId xmlns:p14="http://schemas.microsoft.com/office/powerpoint/2010/main" val="1316931372"/>
              </p:ext>
            </p:extLst>
          </p:nvPr>
        </p:nvGraphicFramePr>
        <p:xfrm>
          <a:off x="216310" y="1057957"/>
          <a:ext cx="11161931" cy="48807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Box 9">
            <a:extLst>
              <a:ext uri="{FF2B5EF4-FFF2-40B4-BE49-F238E27FC236}">
                <a16:creationId xmlns:a16="http://schemas.microsoft.com/office/drawing/2014/main" id="{FA19DB08-0620-40D2-95BD-C521BA4BD073}"/>
              </a:ext>
            </a:extLst>
          </p:cNvPr>
          <p:cNvSpPr txBox="1"/>
          <p:nvPr/>
        </p:nvSpPr>
        <p:spPr>
          <a:xfrm>
            <a:off x="372111" y="1328538"/>
            <a:ext cx="635551" cy="923330"/>
          </a:xfrm>
          <a:prstGeom prst="rect">
            <a:avLst/>
          </a:prstGeom>
          <a:noFill/>
        </p:spPr>
        <p:txBody>
          <a:bodyPr wrap="square" rtlCol="0">
            <a:spAutoFit/>
          </a:bodyPr>
          <a:lstStyle/>
          <a:p>
            <a:r>
              <a:rPr lang="en-US" sz="3600" b="1">
                <a:solidFill>
                  <a:srgbClr val="00B0F0"/>
                </a:solidFill>
              </a:rPr>
              <a:t>1</a:t>
            </a:r>
          </a:p>
          <a:p>
            <a:endParaRPr lang="en-US" b="1">
              <a:solidFill>
                <a:srgbClr val="00B0F0"/>
              </a:solidFill>
            </a:endParaRPr>
          </a:p>
        </p:txBody>
      </p:sp>
      <p:sp>
        <p:nvSpPr>
          <p:cNvPr id="12" name="TextBox 11">
            <a:extLst>
              <a:ext uri="{FF2B5EF4-FFF2-40B4-BE49-F238E27FC236}">
                <a16:creationId xmlns:a16="http://schemas.microsoft.com/office/drawing/2014/main" id="{C0D9154B-4617-4E69-BE9E-D4A9BFF78194}"/>
              </a:ext>
            </a:extLst>
          </p:cNvPr>
          <p:cNvSpPr txBox="1"/>
          <p:nvPr/>
        </p:nvSpPr>
        <p:spPr>
          <a:xfrm>
            <a:off x="831514" y="2254497"/>
            <a:ext cx="635551" cy="923330"/>
          </a:xfrm>
          <a:prstGeom prst="rect">
            <a:avLst/>
          </a:prstGeom>
          <a:noFill/>
        </p:spPr>
        <p:txBody>
          <a:bodyPr wrap="square" rtlCol="0">
            <a:spAutoFit/>
          </a:bodyPr>
          <a:lstStyle/>
          <a:p>
            <a:r>
              <a:rPr lang="en-US" sz="3600" b="1">
                <a:solidFill>
                  <a:srgbClr val="00B0F0"/>
                </a:solidFill>
              </a:rPr>
              <a:t>2</a:t>
            </a:r>
          </a:p>
          <a:p>
            <a:endParaRPr lang="en-US" b="1">
              <a:solidFill>
                <a:srgbClr val="00B0F0"/>
              </a:solidFill>
            </a:endParaRPr>
          </a:p>
        </p:txBody>
      </p:sp>
      <p:sp>
        <p:nvSpPr>
          <p:cNvPr id="13" name="TextBox 12">
            <a:extLst>
              <a:ext uri="{FF2B5EF4-FFF2-40B4-BE49-F238E27FC236}">
                <a16:creationId xmlns:a16="http://schemas.microsoft.com/office/drawing/2014/main" id="{6B508D75-A673-484E-8D73-B5F3B8852612}"/>
              </a:ext>
            </a:extLst>
          </p:cNvPr>
          <p:cNvSpPr txBox="1"/>
          <p:nvPr/>
        </p:nvSpPr>
        <p:spPr>
          <a:xfrm>
            <a:off x="996849" y="3175908"/>
            <a:ext cx="616202" cy="923330"/>
          </a:xfrm>
          <a:prstGeom prst="rect">
            <a:avLst/>
          </a:prstGeom>
          <a:noFill/>
        </p:spPr>
        <p:txBody>
          <a:bodyPr wrap="square" rtlCol="0">
            <a:spAutoFit/>
          </a:bodyPr>
          <a:lstStyle/>
          <a:p>
            <a:r>
              <a:rPr lang="en-US" sz="3600" b="1">
                <a:solidFill>
                  <a:srgbClr val="00B0F0"/>
                </a:solidFill>
              </a:rPr>
              <a:t>3</a:t>
            </a:r>
          </a:p>
          <a:p>
            <a:endParaRPr lang="en-US" b="1">
              <a:solidFill>
                <a:srgbClr val="00B0F0"/>
              </a:solidFill>
            </a:endParaRPr>
          </a:p>
        </p:txBody>
      </p:sp>
      <p:sp>
        <p:nvSpPr>
          <p:cNvPr id="11" name="TextBox 10">
            <a:extLst>
              <a:ext uri="{FF2B5EF4-FFF2-40B4-BE49-F238E27FC236}">
                <a16:creationId xmlns:a16="http://schemas.microsoft.com/office/drawing/2014/main" id="{C45B1080-9A0F-4BE5-A3EB-A1DA95B283D4}"/>
              </a:ext>
            </a:extLst>
          </p:cNvPr>
          <p:cNvSpPr txBox="1"/>
          <p:nvPr/>
        </p:nvSpPr>
        <p:spPr>
          <a:xfrm>
            <a:off x="840810" y="4079612"/>
            <a:ext cx="635551" cy="923330"/>
          </a:xfrm>
          <a:prstGeom prst="rect">
            <a:avLst/>
          </a:prstGeom>
          <a:noFill/>
        </p:spPr>
        <p:txBody>
          <a:bodyPr wrap="square" rtlCol="0">
            <a:spAutoFit/>
          </a:bodyPr>
          <a:lstStyle/>
          <a:p>
            <a:r>
              <a:rPr lang="en-US" sz="3600" b="1">
                <a:solidFill>
                  <a:srgbClr val="00B0F0"/>
                </a:solidFill>
              </a:rPr>
              <a:t>4</a:t>
            </a:r>
          </a:p>
          <a:p>
            <a:endParaRPr lang="en-US" b="1">
              <a:solidFill>
                <a:srgbClr val="00B0F0"/>
              </a:solidFill>
            </a:endParaRPr>
          </a:p>
        </p:txBody>
      </p:sp>
      <p:sp>
        <p:nvSpPr>
          <p:cNvPr id="14" name="Title 6">
            <a:extLst>
              <a:ext uri="{FF2B5EF4-FFF2-40B4-BE49-F238E27FC236}">
                <a16:creationId xmlns:a16="http://schemas.microsoft.com/office/drawing/2014/main" id="{BE33247C-CB16-40B1-BB6D-E7B22336498B}"/>
              </a:ext>
            </a:extLst>
          </p:cNvPr>
          <p:cNvSpPr>
            <a:spLocks noGrp="1"/>
          </p:cNvSpPr>
          <p:nvPr>
            <p:ph type="title"/>
          </p:nvPr>
        </p:nvSpPr>
        <p:spPr>
          <a:xfrm>
            <a:off x="342901" y="302982"/>
            <a:ext cx="11449408" cy="898899"/>
          </a:xfrm>
        </p:spPr>
        <p:txBody>
          <a:bodyPr/>
          <a:lstStyle/>
          <a:p>
            <a:r>
              <a:rPr lang="en-US" dirty="0"/>
              <a:t>Agenda</a:t>
            </a:r>
          </a:p>
        </p:txBody>
      </p:sp>
      <p:sp>
        <p:nvSpPr>
          <p:cNvPr id="2" name="TextBox 1">
            <a:extLst>
              <a:ext uri="{FF2B5EF4-FFF2-40B4-BE49-F238E27FC236}">
                <a16:creationId xmlns:a16="http://schemas.microsoft.com/office/drawing/2014/main" id="{57AEDF72-5345-63B5-B546-4D532AD91601}"/>
              </a:ext>
            </a:extLst>
          </p:cNvPr>
          <p:cNvSpPr txBox="1"/>
          <p:nvPr/>
        </p:nvSpPr>
        <p:spPr>
          <a:xfrm>
            <a:off x="386344" y="5002942"/>
            <a:ext cx="635551" cy="923330"/>
          </a:xfrm>
          <a:prstGeom prst="rect">
            <a:avLst/>
          </a:prstGeom>
          <a:noFill/>
        </p:spPr>
        <p:txBody>
          <a:bodyPr wrap="square" rtlCol="0">
            <a:spAutoFit/>
          </a:bodyPr>
          <a:lstStyle/>
          <a:p>
            <a:r>
              <a:rPr lang="en-US" sz="3600" b="1">
                <a:solidFill>
                  <a:srgbClr val="00B0F0"/>
                </a:solidFill>
              </a:rPr>
              <a:t>5</a:t>
            </a:r>
          </a:p>
          <a:p>
            <a:endParaRPr lang="en-US" b="1">
              <a:solidFill>
                <a:srgbClr val="00B0F0"/>
              </a:solidFill>
            </a:endParaRPr>
          </a:p>
        </p:txBody>
      </p:sp>
      <p:pic>
        <p:nvPicPr>
          <p:cNvPr id="4" name="Picture 3">
            <a:extLst>
              <a:ext uri="{FF2B5EF4-FFF2-40B4-BE49-F238E27FC236}">
                <a16:creationId xmlns:a16="http://schemas.microsoft.com/office/drawing/2014/main" id="{3C20252E-255B-E424-96DB-0EA4D97E8548}"/>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436188" y="6156160"/>
            <a:ext cx="3895782" cy="596408"/>
          </a:xfrm>
          <a:prstGeom prst="rect">
            <a:avLst/>
          </a:prstGeom>
        </p:spPr>
      </p:pic>
      <p:pic>
        <p:nvPicPr>
          <p:cNvPr id="6" name="Picture 5">
            <a:extLst>
              <a:ext uri="{FF2B5EF4-FFF2-40B4-BE49-F238E27FC236}">
                <a16:creationId xmlns:a16="http://schemas.microsoft.com/office/drawing/2014/main" id="{68251066-9F76-0B6B-79AD-F54182A655A8}"/>
              </a:ext>
            </a:extLst>
          </p:cNvPr>
          <p:cNvPicPr>
            <a:picLocks noChangeAspect="1"/>
          </p:cNvPicPr>
          <p:nvPr/>
        </p:nvPicPr>
        <p:blipFill>
          <a:blip r:embed="rId9"/>
          <a:stretch>
            <a:fillRect/>
          </a:stretch>
        </p:blipFill>
        <p:spPr>
          <a:xfrm>
            <a:off x="5566354" y="6156160"/>
            <a:ext cx="640032" cy="522693"/>
          </a:xfrm>
          <a:prstGeom prst="rect">
            <a:avLst/>
          </a:prstGeom>
        </p:spPr>
      </p:pic>
    </p:spTree>
    <p:extLst>
      <p:ext uri="{BB962C8B-B14F-4D97-AF65-F5344CB8AC3E}">
        <p14:creationId xmlns:p14="http://schemas.microsoft.com/office/powerpoint/2010/main" val="24904952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CD52059-5DB4-4B15-BF62-1E6F5940E27F}"/>
              </a:ext>
            </a:extLst>
          </p:cNvPr>
          <p:cNvSpPr>
            <a:spLocks noGrp="1"/>
          </p:cNvSpPr>
          <p:nvPr>
            <p:ph type="title"/>
          </p:nvPr>
        </p:nvSpPr>
        <p:spPr>
          <a:xfrm>
            <a:off x="666750" y="2687638"/>
            <a:ext cx="10515600" cy="2852737"/>
          </a:xfrm>
        </p:spPr>
        <p:txBody>
          <a:bodyPr/>
          <a:lstStyle/>
          <a:p>
            <a:r>
              <a:rPr lang="en-US" dirty="0"/>
              <a:t>Harm Reduction</a:t>
            </a:r>
            <a:br>
              <a:rPr lang="en-US" dirty="0"/>
            </a:br>
            <a:r>
              <a:rPr lang="en-US" sz="1800" i="1" dirty="0"/>
              <a:t>What is it?</a:t>
            </a:r>
          </a:p>
        </p:txBody>
      </p:sp>
      <p:sp>
        <p:nvSpPr>
          <p:cNvPr id="5" name="Slide Number Placeholder 4">
            <a:extLst>
              <a:ext uri="{FF2B5EF4-FFF2-40B4-BE49-F238E27FC236}">
                <a16:creationId xmlns:a16="http://schemas.microsoft.com/office/drawing/2014/main" id="{D49AA385-9F16-4EC1-B136-7D0133222B12}"/>
              </a:ext>
            </a:extLst>
          </p:cNvPr>
          <p:cNvSpPr>
            <a:spLocks noGrp="1"/>
          </p:cNvSpPr>
          <p:nvPr>
            <p:ph type="sldNum" sz="quarter" idx="4294967295"/>
          </p:nvPr>
        </p:nvSpPr>
        <p:spPr>
          <a:xfrm>
            <a:off x="11809413" y="6392863"/>
            <a:ext cx="382587" cy="365125"/>
          </a:xfrm>
        </p:spPr>
        <p:txBody>
          <a:bodyPr/>
          <a:lstStyle/>
          <a:p>
            <a:fld id="{899FFD16-B25A-457E-9C72-CDC3BAF3ACB3}" type="slidenum">
              <a:rPr lang="en-US" smtClean="0"/>
              <a:t>11</a:t>
            </a:fld>
            <a:endParaRPr lang="en-US"/>
          </a:p>
        </p:txBody>
      </p:sp>
    </p:spTree>
    <p:extLst>
      <p:ext uri="{BB962C8B-B14F-4D97-AF65-F5344CB8AC3E}">
        <p14:creationId xmlns:p14="http://schemas.microsoft.com/office/powerpoint/2010/main" val="26638746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AE29A8C-4798-B34C-4F8B-CD5A6F59446A}"/>
              </a:ext>
            </a:extLst>
          </p:cNvPr>
          <p:cNvSpPr/>
          <p:nvPr/>
        </p:nvSpPr>
        <p:spPr>
          <a:xfrm>
            <a:off x="0" y="0"/>
            <a:ext cx="12192000" cy="6858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613BB78-A608-FCF4-5AF0-EC43ECF9DC19}"/>
              </a:ext>
            </a:extLst>
          </p:cNvPr>
          <p:cNvSpPr>
            <a:spLocks noGrp="1"/>
          </p:cNvSpPr>
          <p:nvPr>
            <p:ph idx="1"/>
          </p:nvPr>
        </p:nvSpPr>
        <p:spPr>
          <a:xfrm>
            <a:off x="976312" y="935062"/>
            <a:ext cx="10239375" cy="5055055"/>
          </a:xfrm>
        </p:spPr>
        <p:txBody>
          <a:bodyPr>
            <a:normAutofit fontScale="92500" lnSpcReduction="20000"/>
          </a:bodyPr>
          <a:lstStyle/>
          <a:p>
            <a:pPr algn="ctr"/>
            <a:r>
              <a:rPr lang="en-US" sz="4000" b="1" i="0" dirty="0">
                <a:solidFill>
                  <a:schemeClr val="tx1">
                    <a:lumMod val="50000"/>
                  </a:schemeClr>
                </a:solidFill>
                <a:effectLst/>
                <a:latin typeface="Source Sans Pro" panose="020B0503030403020204" pitchFamily="34" charset="0"/>
              </a:rPr>
              <a:t>Harm reduction is a practical and transformative approach that incorporates </a:t>
            </a:r>
            <a:r>
              <a:rPr lang="en-US" sz="4000" b="1" i="0" dirty="0">
                <a:solidFill>
                  <a:schemeClr val="accent2"/>
                </a:solidFill>
                <a:effectLst/>
                <a:latin typeface="Source Sans Pro" panose="020B0503030403020204" pitchFamily="34" charset="0"/>
              </a:rPr>
              <a:t>community-driven public health strategies</a:t>
            </a:r>
            <a:r>
              <a:rPr lang="en-US" sz="4000" b="1" i="0" dirty="0">
                <a:solidFill>
                  <a:schemeClr val="accent4"/>
                </a:solidFill>
                <a:effectLst/>
                <a:latin typeface="Source Sans Pro" panose="020B0503030403020204" pitchFamily="34" charset="0"/>
              </a:rPr>
              <a:t> </a:t>
            </a:r>
            <a:r>
              <a:rPr lang="en-US" sz="4000" b="1" i="0" dirty="0">
                <a:solidFill>
                  <a:schemeClr val="tx1">
                    <a:lumMod val="50000"/>
                  </a:schemeClr>
                </a:solidFill>
                <a:effectLst/>
                <a:latin typeface="Source Sans Pro" panose="020B0503030403020204" pitchFamily="34" charset="0"/>
              </a:rPr>
              <a:t>— including prevention, risk reduction, and health promotion — to </a:t>
            </a:r>
            <a:r>
              <a:rPr lang="en-US" sz="4000" b="1" i="0" dirty="0">
                <a:solidFill>
                  <a:schemeClr val="accent2"/>
                </a:solidFill>
                <a:effectLst/>
                <a:latin typeface="Source Sans Pro" panose="020B0503030403020204" pitchFamily="34" charset="0"/>
              </a:rPr>
              <a:t>empower people </a:t>
            </a:r>
            <a:r>
              <a:rPr lang="en-US" sz="4000" b="1" i="0" dirty="0">
                <a:solidFill>
                  <a:schemeClr val="tx1">
                    <a:lumMod val="50000"/>
                  </a:schemeClr>
                </a:solidFill>
                <a:effectLst/>
                <a:latin typeface="Source Sans Pro" panose="020B0503030403020204" pitchFamily="34" charset="0"/>
              </a:rPr>
              <a:t>who use drugs (and their families) with the choice to live healthy, self-directed, and purpose-filled lives.</a:t>
            </a:r>
          </a:p>
          <a:p>
            <a:pPr algn="ctr"/>
            <a:endParaRPr lang="en-US" sz="4000" b="1" i="0" dirty="0">
              <a:solidFill>
                <a:schemeClr val="tx1">
                  <a:lumMod val="50000"/>
                </a:schemeClr>
              </a:solidFill>
              <a:effectLst/>
              <a:latin typeface="Source Sans Pro" panose="020B0503030403020204" pitchFamily="34" charset="0"/>
            </a:endParaRPr>
          </a:p>
          <a:p>
            <a:pPr algn="ctr"/>
            <a:r>
              <a:rPr lang="en-US" sz="4000" b="1" dirty="0">
                <a:solidFill>
                  <a:schemeClr val="tx1">
                    <a:lumMod val="50000"/>
                  </a:schemeClr>
                </a:solidFill>
                <a:latin typeface="Source Sans Pro" panose="020B0503030403020204" pitchFamily="34" charset="0"/>
              </a:rPr>
              <a:t>-</a:t>
            </a:r>
            <a:r>
              <a:rPr lang="en-US" sz="4000" dirty="0">
                <a:solidFill>
                  <a:schemeClr val="tx1">
                    <a:lumMod val="50000"/>
                  </a:schemeClr>
                </a:solidFill>
                <a:latin typeface="Source Sans Pro" panose="020B0503030403020204" pitchFamily="34" charset="0"/>
              </a:rPr>
              <a:t>Substance Abuse and Mental Health Services Administration</a:t>
            </a:r>
            <a:r>
              <a:rPr lang="en-US" sz="4000" i="0" dirty="0">
                <a:solidFill>
                  <a:schemeClr val="tx1">
                    <a:lumMod val="50000"/>
                  </a:schemeClr>
                </a:solidFill>
                <a:effectLst/>
                <a:latin typeface="Source Sans Pro" panose="020B0503030403020204" pitchFamily="34" charset="0"/>
              </a:rPr>
              <a:t> (SAMHSA)</a:t>
            </a:r>
            <a:endParaRPr lang="en-US" sz="3500" dirty="0">
              <a:solidFill>
                <a:schemeClr val="tx1">
                  <a:lumMod val="50000"/>
                </a:schemeClr>
              </a:solidFill>
            </a:endParaRPr>
          </a:p>
        </p:txBody>
      </p:sp>
      <p:sp>
        <p:nvSpPr>
          <p:cNvPr id="5" name="Slide Number Placeholder 4">
            <a:extLst>
              <a:ext uri="{FF2B5EF4-FFF2-40B4-BE49-F238E27FC236}">
                <a16:creationId xmlns:a16="http://schemas.microsoft.com/office/drawing/2014/main" id="{9E1C7172-2213-8DC1-3E44-156D270BE09E}"/>
              </a:ext>
            </a:extLst>
          </p:cNvPr>
          <p:cNvSpPr>
            <a:spLocks noGrp="1"/>
          </p:cNvSpPr>
          <p:nvPr>
            <p:ph type="sldNum" sz="quarter" idx="12"/>
          </p:nvPr>
        </p:nvSpPr>
        <p:spPr/>
        <p:txBody>
          <a:bodyPr/>
          <a:lstStyle/>
          <a:p>
            <a:fld id="{899FFD16-B25A-457E-9C72-CDC3BAF3ACB3}" type="slidenum">
              <a:rPr lang="en-US" smtClean="0"/>
              <a:t>12</a:t>
            </a:fld>
            <a:endParaRPr lang="en-US"/>
          </a:p>
        </p:txBody>
      </p:sp>
    </p:spTree>
    <p:extLst>
      <p:ext uri="{BB962C8B-B14F-4D97-AF65-F5344CB8AC3E}">
        <p14:creationId xmlns:p14="http://schemas.microsoft.com/office/powerpoint/2010/main" val="18041226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CD52059-5DB4-4B15-BF62-1E6F5940E27F}"/>
              </a:ext>
            </a:extLst>
          </p:cNvPr>
          <p:cNvSpPr>
            <a:spLocks noGrp="1"/>
          </p:cNvSpPr>
          <p:nvPr>
            <p:ph type="title"/>
          </p:nvPr>
        </p:nvSpPr>
        <p:spPr>
          <a:xfrm>
            <a:off x="712470" y="3058319"/>
            <a:ext cx="10515600" cy="741362"/>
          </a:xfrm>
        </p:spPr>
        <p:txBody>
          <a:bodyPr>
            <a:normAutofit/>
          </a:bodyPr>
          <a:lstStyle/>
          <a:p>
            <a:pPr algn="ctr"/>
            <a:r>
              <a:rPr lang="en-US" sz="2800" dirty="0"/>
              <a:t>What are some everyday examples of harm reduction?</a:t>
            </a:r>
          </a:p>
        </p:txBody>
      </p:sp>
      <p:sp>
        <p:nvSpPr>
          <p:cNvPr id="5" name="Slide Number Placeholder 4">
            <a:extLst>
              <a:ext uri="{FF2B5EF4-FFF2-40B4-BE49-F238E27FC236}">
                <a16:creationId xmlns:a16="http://schemas.microsoft.com/office/drawing/2014/main" id="{D49AA385-9F16-4EC1-B136-7D0133222B12}"/>
              </a:ext>
            </a:extLst>
          </p:cNvPr>
          <p:cNvSpPr>
            <a:spLocks noGrp="1"/>
          </p:cNvSpPr>
          <p:nvPr>
            <p:ph type="sldNum" sz="quarter" idx="4294967295"/>
          </p:nvPr>
        </p:nvSpPr>
        <p:spPr>
          <a:xfrm>
            <a:off x="11809413" y="6392863"/>
            <a:ext cx="382587" cy="365125"/>
          </a:xfrm>
        </p:spPr>
        <p:txBody>
          <a:bodyPr/>
          <a:lstStyle/>
          <a:p>
            <a:fld id="{899FFD16-B25A-457E-9C72-CDC3BAF3ACB3}" type="slidenum">
              <a:rPr lang="en-US" smtClean="0"/>
              <a:t>13</a:t>
            </a:fld>
            <a:endParaRPr lang="en-US"/>
          </a:p>
        </p:txBody>
      </p:sp>
    </p:spTree>
    <p:extLst>
      <p:ext uri="{BB962C8B-B14F-4D97-AF65-F5344CB8AC3E}">
        <p14:creationId xmlns:p14="http://schemas.microsoft.com/office/powerpoint/2010/main" val="20494234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97C82C-D367-FB7E-CE7D-32A163A4DA1A}"/>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EBD6114-C7DC-E81C-E832-861CA53ADD6F}"/>
              </a:ext>
            </a:extLst>
          </p:cNvPr>
          <p:cNvSpPr>
            <a:spLocks noGrp="1"/>
          </p:cNvSpPr>
          <p:nvPr>
            <p:ph type="sldNum" sz="quarter" idx="12"/>
          </p:nvPr>
        </p:nvSpPr>
        <p:spPr/>
        <p:txBody>
          <a:bodyPr/>
          <a:lstStyle/>
          <a:p>
            <a:fld id="{899FFD16-B25A-457E-9C72-CDC3BAF3ACB3}" type="slidenum">
              <a:rPr lang="en-US" smtClean="0"/>
              <a:t>14</a:t>
            </a:fld>
            <a:endParaRPr lang="en-US"/>
          </a:p>
        </p:txBody>
      </p:sp>
      <p:pic>
        <p:nvPicPr>
          <p:cNvPr id="4" name="Picture 3">
            <a:extLst>
              <a:ext uri="{FF2B5EF4-FFF2-40B4-BE49-F238E27FC236}">
                <a16:creationId xmlns:a16="http://schemas.microsoft.com/office/drawing/2014/main" id="{19DD4A7D-2DDA-8098-40C8-FA4E51998A7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36188" y="6156160"/>
            <a:ext cx="3895782" cy="596408"/>
          </a:xfrm>
          <a:prstGeom prst="rect">
            <a:avLst/>
          </a:prstGeom>
        </p:spPr>
      </p:pic>
      <p:pic>
        <p:nvPicPr>
          <p:cNvPr id="7" name="Picture 6">
            <a:extLst>
              <a:ext uri="{FF2B5EF4-FFF2-40B4-BE49-F238E27FC236}">
                <a16:creationId xmlns:a16="http://schemas.microsoft.com/office/drawing/2014/main" id="{D8A299AB-A32D-9159-0B3B-AA2801279A67}"/>
              </a:ext>
            </a:extLst>
          </p:cNvPr>
          <p:cNvPicPr>
            <a:picLocks noChangeAspect="1"/>
          </p:cNvPicPr>
          <p:nvPr/>
        </p:nvPicPr>
        <p:blipFill>
          <a:blip r:embed="rId4"/>
          <a:stretch>
            <a:fillRect/>
          </a:stretch>
        </p:blipFill>
        <p:spPr>
          <a:xfrm>
            <a:off x="5730208" y="6094898"/>
            <a:ext cx="731583" cy="597460"/>
          </a:xfrm>
          <a:prstGeom prst="rect">
            <a:avLst/>
          </a:prstGeom>
        </p:spPr>
      </p:pic>
      <p:pic>
        <p:nvPicPr>
          <p:cNvPr id="8" name="Picture 7">
            <a:extLst>
              <a:ext uri="{FF2B5EF4-FFF2-40B4-BE49-F238E27FC236}">
                <a16:creationId xmlns:a16="http://schemas.microsoft.com/office/drawing/2014/main" id="{59532211-8342-F666-F846-FE496D38932E}"/>
              </a:ext>
            </a:extLst>
          </p:cNvPr>
          <p:cNvPicPr>
            <a:picLocks noChangeAspect="1"/>
          </p:cNvPicPr>
          <p:nvPr/>
        </p:nvPicPr>
        <p:blipFill>
          <a:blip r:embed="rId5"/>
          <a:stretch>
            <a:fillRect/>
          </a:stretch>
        </p:blipFill>
        <p:spPr>
          <a:xfrm>
            <a:off x="3014661" y="83983"/>
            <a:ext cx="6162675" cy="6210300"/>
          </a:xfrm>
          <a:prstGeom prst="rect">
            <a:avLst/>
          </a:prstGeom>
        </p:spPr>
      </p:pic>
    </p:spTree>
    <p:extLst>
      <p:ext uri="{BB962C8B-B14F-4D97-AF65-F5344CB8AC3E}">
        <p14:creationId xmlns:p14="http://schemas.microsoft.com/office/powerpoint/2010/main" val="34918620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3DB1B-7210-5F1D-2458-E072D7639E20}"/>
              </a:ext>
            </a:extLst>
          </p:cNvPr>
          <p:cNvSpPr>
            <a:spLocks noGrp="1"/>
          </p:cNvSpPr>
          <p:nvPr>
            <p:ph type="title"/>
          </p:nvPr>
        </p:nvSpPr>
        <p:spPr/>
        <p:txBody>
          <a:bodyPr/>
          <a:lstStyle/>
          <a:p>
            <a:r>
              <a:rPr lang="en-US" dirty="0"/>
              <a:t>Substance Use Disorder Continuum of Care</a:t>
            </a:r>
            <a:br>
              <a:rPr lang="en-US" dirty="0"/>
            </a:br>
            <a:r>
              <a:rPr lang="en-US" sz="1800" i="1" dirty="0">
                <a:solidFill>
                  <a:schemeClr val="accent4"/>
                </a:solidFill>
              </a:rPr>
              <a:t>How can we incorporate harm reduction?</a:t>
            </a:r>
          </a:p>
        </p:txBody>
      </p:sp>
      <p:sp>
        <p:nvSpPr>
          <p:cNvPr id="5" name="Slide Number Placeholder 4">
            <a:extLst>
              <a:ext uri="{FF2B5EF4-FFF2-40B4-BE49-F238E27FC236}">
                <a16:creationId xmlns:a16="http://schemas.microsoft.com/office/drawing/2014/main" id="{AB994C3E-8E02-7702-04D4-2659A74732C0}"/>
              </a:ext>
            </a:extLst>
          </p:cNvPr>
          <p:cNvSpPr>
            <a:spLocks noGrp="1"/>
          </p:cNvSpPr>
          <p:nvPr>
            <p:ph type="sldNum" sz="quarter" idx="12"/>
          </p:nvPr>
        </p:nvSpPr>
        <p:spPr/>
        <p:txBody>
          <a:bodyPr/>
          <a:lstStyle/>
          <a:p>
            <a:fld id="{899FFD16-B25A-457E-9C72-CDC3BAF3ACB3}" type="slidenum">
              <a:rPr lang="en-US" smtClean="0"/>
              <a:t>15</a:t>
            </a:fld>
            <a:endParaRPr lang="en-US"/>
          </a:p>
        </p:txBody>
      </p:sp>
      <p:grpSp>
        <p:nvGrpSpPr>
          <p:cNvPr id="6" name="Group 5">
            <a:extLst>
              <a:ext uri="{FF2B5EF4-FFF2-40B4-BE49-F238E27FC236}">
                <a16:creationId xmlns:a16="http://schemas.microsoft.com/office/drawing/2014/main" id="{A50712D0-2B45-061C-EE2F-62DA08D86CF5}"/>
              </a:ext>
              <a:ext uri="{C183D7F6-B498-43B3-948B-1728B52AA6E4}">
                <adec:decorative xmlns:adec="http://schemas.microsoft.com/office/drawing/2017/decorative" val="1"/>
              </a:ext>
            </a:extLst>
          </p:cNvPr>
          <p:cNvGrpSpPr/>
          <p:nvPr/>
        </p:nvGrpSpPr>
        <p:grpSpPr>
          <a:xfrm>
            <a:off x="1040361" y="1798899"/>
            <a:ext cx="10054488" cy="3850457"/>
            <a:chOff x="256617" y="7011485"/>
            <a:chExt cx="6878167" cy="2405082"/>
          </a:xfrm>
        </p:grpSpPr>
        <p:sp>
          <p:nvSpPr>
            <p:cNvPr id="7" name="Arrow: Chevron 6">
              <a:extLst>
                <a:ext uri="{FF2B5EF4-FFF2-40B4-BE49-F238E27FC236}">
                  <a16:creationId xmlns:a16="http://schemas.microsoft.com/office/drawing/2014/main" id="{53D60905-0E45-90E9-5044-ABB18AD28689}"/>
                </a:ext>
              </a:extLst>
            </p:cNvPr>
            <p:cNvSpPr/>
            <p:nvPr/>
          </p:nvSpPr>
          <p:spPr>
            <a:xfrm>
              <a:off x="283997" y="7011485"/>
              <a:ext cx="6344996" cy="673978"/>
            </a:xfrm>
            <a:prstGeom prst="chevron">
              <a:avLst/>
            </a:prstGeom>
            <a:solidFill>
              <a:srgbClr val="CC6600">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grpSp>
          <p:nvGrpSpPr>
            <p:cNvPr id="8" name="Group 7">
              <a:extLst>
                <a:ext uri="{FF2B5EF4-FFF2-40B4-BE49-F238E27FC236}">
                  <a16:creationId xmlns:a16="http://schemas.microsoft.com/office/drawing/2014/main" id="{F5BAD469-2623-3F7B-2F5D-F51BD6437513}"/>
                </a:ext>
              </a:extLst>
            </p:cNvPr>
            <p:cNvGrpSpPr/>
            <p:nvPr/>
          </p:nvGrpSpPr>
          <p:grpSpPr>
            <a:xfrm>
              <a:off x="256617" y="7790241"/>
              <a:ext cx="6878167" cy="1626326"/>
              <a:chOff x="-275361" y="7535929"/>
              <a:chExt cx="6878167" cy="1626326"/>
            </a:xfrm>
          </p:grpSpPr>
          <p:sp>
            <p:nvSpPr>
              <p:cNvPr id="14" name="Arrow: Chevron 13">
                <a:extLst>
                  <a:ext uri="{FF2B5EF4-FFF2-40B4-BE49-F238E27FC236}">
                    <a16:creationId xmlns:a16="http://schemas.microsoft.com/office/drawing/2014/main" id="{6F92D72E-FF7F-B965-7EF6-0DA0AA3CC01E}"/>
                  </a:ext>
                </a:extLst>
              </p:cNvPr>
              <p:cNvSpPr/>
              <p:nvPr/>
            </p:nvSpPr>
            <p:spPr>
              <a:xfrm>
                <a:off x="-275361" y="7535929"/>
                <a:ext cx="2231571" cy="1601883"/>
              </a:xfrm>
              <a:prstGeom prst="chevron">
                <a:avLst/>
              </a:prstGeom>
              <a:solidFill>
                <a:srgbClr val="007E3F">
                  <a:alpha val="8196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15" name="Arrow: Chevron 14">
                <a:extLst>
                  <a:ext uri="{FF2B5EF4-FFF2-40B4-BE49-F238E27FC236}">
                    <a16:creationId xmlns:a16="http://schemas.microsoft.com/office/drawing/2014/main" id="{85CB1C4A-07EC-E0DC-1D88-5EB9A5842290}"/>
                  </a:ext>
                </a:extLst>
              </p:cNvPr>
              <p:cNvSpPr/>
              <p:nvPr/>
            </p:nvSpPr>
            <p:spPr>
              <a:xfrm>
                <a:off x="1291533" y="7535929"/>
                <a:ext cx="2196697" cy="1626326"/>
              </a:xfrm>
              <a:prstGeom prst="chevron">
                <a:avLst/>
              </a:prstGeom>
              <a:solidFill>
                <a:srgbClr val="00637E">
                  <a:alpha val="6902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16" name="Arrow: Chevron 15">
                <a:extLst>
                  <a:ext uri="{FF2B5EF4-FFF2-40B4-BE49-F238E27FC236}">
                    <a16:creationId xmlns:a16="http://schemas.microsoft.com/office/drawing/2014/main" id="{EFFFA16A-74AB-C598-F43E-AAE182480139}"/>
                  </a:ext>
                </a:extLst>
              </p:cNvPr>
              <p:cNvSpPr/>
              <p:nvPr/>
            </p:nvSpPr>
            <p:spPr>
              <a:xfrm>
                <a:off x="4371234" y="7535929"/>
                <a:ext cx="2231572" cy="1626326"/>
              </a:xfrm>
              <a:prstGeom prst="chevron">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17" name="Arrow: Chevron 16">
                <a:extLst>
                  <a:ext uri="{FF2B5EF4-FFF2-40B4-BE49-F238E27FC236}">
                    <a16:creationId xmlns:a16="http://schemas.microsoft.com/office/drawing/2014/main" id="{254A105D-97A9-5316-65A2-364C4D427597}"/>
                  </a:ext>
                </a:extLst>
              </p:cNvPr>
              <p:cNvSpPr/>
              <p:nvPr/>
            </p:nvSpPr>
            <p:spPr>
              <a:xfrm>
                <a:off x="2818074" y="7535929"/>
                <a:ext cx="2231572" cy="1626326"/>
              </a:xfrm>
              <a:prstGeom prst="chevron">
                <a:avLst/>
              </a:prstGeom>
              <a:solidFill>
                <a:srgbClr val="3E1B59">
                  <a:alpha val="6902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18" name="TextBox 17">
                <a:extLst>
                  <a:ext uri="{FF2B5EF4-FFF2-40B4-BE49-F238E27FC236}">
                    <a16:creationId xmlns:a16="http://schemas.microsoft.com/office/drawing/2014/main" id="{DC92AF6B-96A8-EC5A-1FC3-A31A0C54F656}"/>
                  </a:ext>
                </a:extLst>
              </p:cNvPr>
              <p:cNvSpPr txBox="1"/>
              <p:nvPr/>
            </p:nvSpPr>
            <p:spPr>
              <a:xfrm>
                <a:off x="333614" y="7809312"/>
                <a:ext cx="1389790" cy="249918"/>
              </a:xfrm>
              <a:prstGeom prst="rect">
                <a:avLst/>
              </a:prstGeom>
              <a:noFill/>
            </p:spPr>
            <p:txBody>
              <a:bodyPr wrap="square" rtlCol="0">
                <a:spAutoFit/>
              </a:bodyPr>
              <a:lstStyle/>
              <a:p>
                <a:r>
                  <a:rPr lang="en-US" sz="2000" b="1" dirty="0">
                    <a:solidFill>
                      <a:schemeClr val="bg1"/>
                    </a:solidFill>
                  </a:rPr>
                  <a:t>Promotion</a:t>
                </a:r>
              </a:p>
            </p:txBody>
          </p:sp>
          <p:sp>
            <p:nvSpPr>
              <p:cNvPr id="19" name="TextBox 18">
                <a:extLst>
                  <a:ext uri="{FF2B5EF4-FFF2-40B4-BE49-F238E27FC236}">
                    <a16:creationId xmlns:a16="http://schemas.microsoft.com/office/drawing/2014/main" id="{3ED4C8A8-06BD-C6AF-9914-8C3E600C397C}"/>
                  </a:ext>
                </a:extLst>
              </p:cNvPr>
              <p:cNvSpPr txBox="1"/>
              <p:nvPr/>
            </p:nvSpPr>
            <p:spPr>
              <a:xfrm>
                <a:off x="1840048" y="7780462"/>
                <a:ext cx="1477337" cy="249918"/>
              </a:xfrm>
              <a:prstGeom prst="rect">
                <a:avLst/>
              </a:prstGeom>
              <a:noFill/>
            </p:spPr>
            <p:txBody>
              <a:bodyPr wrap="square" rtlCol="0">
                <a:spAutoFit/>
              </a:bodyPr>
              <a:lstStyle/>
              <a:p>
                <a:r>
                  <a:rPr lang="en-US" sz="2000" b="1" dirty="0">
                    <a:solidFill>
                      <a:schemeClr val="bg1"/>
                    </a:solidFill>
                  </a:rPr>
                  <a:t>Prevention</a:t>
                </a:r>
              </a:p>
            </p:txBody>
          </p:sp>
          <p:sp>
            <p:nvSpPr>
              <p:cNvPr id="20" name="TextBox 19">
                <a:extLst>
                  <a:ext uri="{FF2B5EF4-FFF2-40B4-BE49-F238E27FC236}">
                    <a16:creationId xmlns:a16="http://schemas.microsoft.com/office/drawing/2014/main" id="{012003E0-7819-19C7-E635-2B7EB9DDADA4}"/>
                  </a:ext>
                </a:extLst>
              </p:cNvPr>
              <p:cNvSpPr txBox="1"/>
              <p:nvPr/>
            </p:nvSpPr>
            <p:spPr>
              <a:xfrm>
                <a:off x="3394562" y="7809313"/>
                <a:ext cx="1490164" cy="249918"/>
              </a:xfrm>
              <a:prstGeom prst="rect">
                <a:avLst/>
              </a:prstGeom>
              <a:noFill/>
            </p:spPr>
            <p:txBody>
              <a:bodyPr wrap="square" rtlCol="0">
                <a:spAutoFit/>
              </a:bodyPr>
              <a:lstStyle/>
              <a:p>
                <a:r>
                  <a:rPr lang="en-US" sz="2000" b="1" dirty="0">
                    <a:solidFill>
                      <a:schemeClr val="bg1"/>
                    </a:solidFill>
                  </a:rPr>
                  <a:t>Treatment</a:t>
                </a:r>
              </a:p>
            </p:txBody>
          </p:sp>
          <p:sp>
            <p:nvSpPr>
              <p:cNvPr id="21" name="TextBox 20">
                <a:extLst>
                  <a:ext uri="{FF2B5EF4-FFF2-40B4-BE49-F238E27FC236}">
                    <a16:creationId xmlns:a16="http://schemas.microsoft.com/office/drawing/2014/main" id="{3374050F-4D9E-88D4-39CD-784E553EF3D5}"/>
                  </a:ext>
                </a:extLst>
              </p:cNvPr>
              <p:cNvSpPr txBox="1"/>
              <p:nvPr/>
            </p:nvSpPr>
            <p:spPr>
              <a:xfrm>
                <a:off x="4978392" y="7809312"/>
                <a:ext cx="1221794" cy="249918"/>
              </a:xfrm>
              <a:prstGeom prst="rect">
                <a:avLst/>
              </a:prstGeom>
              <a:noFill/>
            </p:spPr>
            <p:txBody>
              <a:bodyPr wrap="square" rtlCol="0">
                <a:spAutoFit/>
              </a:bodyPr>
              <a:lstStyle/>
              <a:p>
                <a:r>
                  <a:rPr lang="en-US" sz="2000" b="1" dirty="0">
                    <a:solidFill>
                      <a:schemeClr val="bg1"/>
                    </a:solidFill>
                  </a:rPr>
                  <a:t>Recovery</a:t>
                </a:r>
              </a:p>
            </p:txBody>
          </p:sp>
        </p:grpSp>
        <p:sp>
          <p:nvSpPr>
            <p:cNvPr id="9" name="TextBox 8">
              <a:extLst>
                <a:ext uri="{FF2B5EF4-FFF2-40B4-BE49-F238E27FC236}">
                  <a16:creationId xmlns:a16="http://schemas.microsoft.com/office/drawing/2014/main" id="{DBEFF10C-75DB-9452-22C0-611F32D2E577}"/>
                </a:ext>
              </a:extLst>
            </p:cNvPr>
            <p:cNvSpPr txBox="1"/>
            <p:nvPr/>
          </p:nvSpPr>
          <p:spPr>
            <a:xfrm>
              <a:off x="741279" y="7193554"/>
              <a:ext cx="5651500" cy="288366"/>
            </a:xfrm>
            <a:prstGeom prst="rect">
              <a:avLst/>
            </a:prstGeom>
            <a:noFill/>
          </p:spPr>
          <p:txBody>
            <a:bodyPr wrap="square" rtlCol="0">
              <a:spAutoFit/>
            </a:bodyPr>
            <a:lstStyle/>
            <a:p>
              <a:pPr algn="ctr"/>
              <a:r>
                <a:rPr lang="en-US" sz="2400" b="1" spc="1250" dirty="0">
                  <a:solidFill>
                    <a:schemeClr val="bg1"/>
                  </a:solidFill>
                </a:rPr>
                <a:t>HARM REDUCTION</a:t>
              </a:r>
            </a:p>
          </p:txBody>
        </p:sp>
        <p:pic>
          <p:nvPicPr>
            <p:cNvPr id="10" name="Picture 9">
              <a:extLst>
                <a:ext uri="{FF2B5EF4-FFF2-40B4-BE49-F238E27FC236}">
                  <a16:creationId xmlns:a16="http://schemas.microsoft.com/office/drawing/2014/main" id="{F8C20EC4-FDA4-7263-E391-6C081B8E63C6}"/>
                </a:ext>
              </a:extLst>
            </p:cNvPr>
            <p:cNvPicPr>
              <a:picLocks noChangeAspect="1"/>
            </p:cNvPicPr>
            <p:nvPr/>
          </p:nvPicPr>
          <p:blipFill>
            <a:blip r:embed="rId3"/>
            <a:stretch>
              <a:fillRect/>
            </a:stretch>
          </p:blipFill>
          <p:spPr>
            <a:xfrm>
              <a:off x="5858271" y="8496620"/>
              <a:ext cx="736869" cy="736869"/>
            </a:xfrm>
            <a:prstGeom prst="rect">
              <a:avLst/>
            </a:prstGeom>
          </p:spPr>
        </p:pic>
        <p:pic>
          <p:nvPicPr>
            <p:cNvPr id="11" name="Picture 10">
              <a:extLst>
                <a:ext uri="{FF2B5EF4-FFF2-40B4-BE49-F238E27FC236}">
                  <a16:creationId xmlns:a16="http://schemas.microsoft.com/office/drawing/2014/main" id="{543D14E9-7B2A-0F36-02FD-2DB5CC32DB0D}"/>
                </a:ext>
              </a:extLst>
            </p:cNvPr>
            <p:cNvPicPr>
              <a:picLocks noChangeAspect="1"/>
            </p:cNvPicPr>
            <p:nvPr/>
          </p:nvPicPr>
          <p:blipFill>
            <a:blip r:embed="rId4"/>
            <a:stretch>
              <a:fillRect/>
            </a:stretch>
          </p:blipFill>
          <p:spPr>
            <a:xfrm>
              <a:off x="1065543" y="8378947"/>
              <a:ext cx="913447" cy="913447"/>
            </a:xfrm>
            <a:prstGeom prst="rect">
              <a:avLst/>
            </a:prstGeom>
          </p:spPr>
        </p:pic>
        <p:pic>
          <p:nvPicPr>
            <p:cNvPr id="12" name="Picture 11">
              <a:extLst>
                <a:ext uri="{FF2B5EF4-FFF2-40B4-BE49-F238E27FC236}">
                  <a16:creationId xmlns:a16="http://schemas.microsoft.com/office/drawing/2014/main" id="{631780B6-DF89-197E-DCB1-5459FEB1BF82}"/>
                </a:ext>
              </a:extLst>
            </p:cNvPr>
            <p:cNvPicPr>
              <a:picLocks noChangeAspect="1"/>
            </p:cNvPicPr>
            <p:nvPr/>
          </p:nvPicPr>
          <p:blipFill>
            <a:blip r:embed="rId5"/>
            <a:stretch>
              <a:fillRect/>
            </a:stretch>
          </p:blipFill>
          <p:spPr>
            <a:xfrm>
              <a:off x="2704970" y="8441488"/>
              <a:ext cx="818284" cy="818283"/>
            </a:xfrm>
            <a:prstGeom prst="rect">
              <a:avLst/>
            </a:prstGeom>
          </p:spPr>
        </p:pic>
        <p:pic>
          <p:nvPicPr>
            <p:cNvPr id="13" name="Picture 12">
              <a:extLst>
                <a:ext uri="{FF2B5EF4-FFF2-40B4-BE49-F238E27FC236}">
                  <a16:creationId xmlns:a16="http://schemas.microsoft.com/office/drawing/2014/main" id="{392D3EBB-391A-B174-2911-109BEC8CB4A2}"/>
                </a:ext>
              </a:extLst>
            </p:cNvPr>
            <p:cNvPicPr>
              <a:picLocks noChangeAspect="1"/>
            </p:cNvPicPr>
            <p:nvPr/>
          </p:nvPicPr>
          <p:blipFill>
            <a:blip r:embed="rId6"/>
            <a:stretch>
              <a:fillRect/>
            </a:stretch>
          </p:blipFill>
          <p:spPr>
            <a:xfrm>
              <a:off x="4196907" y="8389330"/>
              <a:ext cx="861278" cy="861279"/>
            </a:xfrm>
            <a:prstGeom prst="rect">
              <a:avLst/>
            </a:prstGeom>
          </p:spPr>
        </p:pic>
      </p:grpSp>
      <p:pic>
        <p:nvPicPr>
          <p:cNvPr id="22" name="Picture 21">
            <a:extLst>
              <a:ext uri="{FF2B5EF4-FFF2-40B4-BE49-F238E27FC236}">
                <a16:creationId xmlns:a16="http://schemas.microsoft.com/office/drawing/2014/main" id="{32DD709B-7DBD-7188-0D46-FB8403F82F7E}"/>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2176261" y="1868406"/>
            <a:ext cx="990304" cy="990304"/>
          </a:xfrm>
          <a:prstGeom prst="rect">
            <a:avLst/>
          </a:prstGeom>
        </p:spPr>
      </p:pic>
      <p:pic>
        <p:nvPicPr>
          <p:cNvPr id="3" name="Picture 2">
            <a:extLst>
              <a:ext uri="{FF2B5EF4-FFF2-40B4-BE49-F238E27FC236}">
                <a16:creationId xmlns:a16="http://schemas.microsoft.com/office/drawing/2014/main" id="{2956A110-9835-9B1B-A124-4527EA6CC24A}"/>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436188" y="6156160"/>
            <a:ext cx="3895782" cy="596408"/>
          </a:xfrm>
          <a:prstGeom prst="rect">
            <a:avLst/>
          </a:prstGeom>
        </p:spPr>
      </p:pic>
      <p:pic>
        <p:nvPicPr>
          <p:cNvPr id="23" name="Picture 22">
            <a:extLst>
              <a:ext uri="{FF2B5EF4-FFF2-40B4-BE49-F238E27FC236}">
                <a16:creationId xmlns:a16="http://schemas.microsoft.com/office/drawing/2014/main" id="{F0BE0080-2F45-17B4-7936-93580A0BF251}"/>
              </a:ext>
            </a:extLst>
          </p:cNvPr>
          <p:cNvPicPr>
            <a:picLocks noChangeAspect="1"/>
          </p:cNvPicPr>
          <p:nvPr/>
        </p:nvPicPr>
        <p:blipFill>
          <a:blip r:embed="rId9"/>
          <a:stretch>
            <a:fillRect/>
          </a:stretch>
        </p:blipFill>
        <p:spPr>
          <a:xfrm>
            <a:off x="5733256" y="6037603"/>
            <a:ext cx="725487" cy="597460"/>
          </a:xfrm>
          <a:prstGeom prst="rect">
            <a:avLst/>
          </a:prstGeom>
        </p:spPr>
      </p:pic>
    </p:spTree>
    <p:extLst>
      <p:ext uri="{BB962C8B-B14F-4D97-AF65-F5344CB8AC3E}">
        <p14:creationId xmlns:p14="http://schemas.microsoft.com/office/powerpoint/2010/main" val="4461396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50E02-3CB6-E5A4-AC6C-1CF75565CA96}"/>
              </a:ext>
            </a:extLst>
          </p:cNvPr>
          <p:cNvSpPr>
            <a:spLocks noGrp="1"/>
          </p:cNvSpPr>
          <p:nvPr>
            <p:ph type="title"/>
          </p:nvPr>
        </p:nvSpPr>
        <p:spPr>
          <a:xfrm>
            <a:off x="342901" y="365125"/>
            <a:ext cx="11449408" cy="885451"/>
          </a:xfrm>
        </p:spPr>
        <p:txBody>
          <a:bodyPr/>
          <a:lstStyle/>
          <a:p>
            <a:r>
              <a:rPr lang="en-US" dirty="0"/>
              <a:t>The evolution of harm reduction and prevention</a:t>
            </a:r>
          </a:p>
        </p:txBody>
      </p:sp>
      <p:pic>
        <p:nvPicPr>
          <p:cNvPr id="7" name="Content Placeholder 6">
            <a:extLst>
              <a:ext uri="{FF2B5EF4-FFF2-40B4-BE49-F238E27FC236}">
                <a16:creationId xmlns:a16="http://schemas.microsoft.com/office/drawing/2014/main" id="{26196A46-C702-40B5-7AA6-208AE1422081}"/>
              </a:ext>
            </a:extLst>
          </p:cNvPr>
          <p:cNvPicPr>
            <a:picLocks noGrp="1" noChangeAspect="1"/>
          </p:cNvPicPr>
          <p:nvPr>
            <p:ph idx="1"/>
          </p:nvPr>
        </p:nvPicPr>
        <p:blipFill>
          <a:blip r:embed="rId3"/>
          <a:stretch>
            <a:fillRect/>
          </a:stretch>
        </p:blipFill>
        <p:spPr>
          <a:xfrm>
            <a:off x="580114" y="1225357"/>
            <a:ext cx="11031771" cy="5533396"/>
          </a:xfrm>
        </p:spPr>
      </p:pic>
      <p:sp>
        <p:nvSpPr>
          <p:cNvPr id="5" name="Slide Number Placeholder 4">
            <a:extLst>
              <a:ext uri="{FF2B5EF4-FFF2-40B4-BE49-F238E27FC236}">
                <a16:creationId xmlns:a16="http://schemas.microsoft.com/office/drawing/2014/main" id="{21033BD3-91EB-09F0-053F-FB709954C3AE}"/>
              </a:ext>
            </a:extLst>
          </p:cNvPr>
          <p:cNvSpPr>
            <a:spLocks noGrp="1"/>
          </p:cNvSpPr>
          <p:nvPr>
            <p:ph type="sldNum" sz="quarter" idx="12"/>
          </p:nvPr>
        </p:nvSpPr>
        <p:spPr/>
        <p:txBody>
          <a:bodyPr/>
          <a:lstStyle/>
          <a:p>
            <a:fld id="{899FFD16-B25A-457E-9C72-CDC3BAF3ACB3}" type="slidenum">
              <a:rPr lang="en-US" smtClean="0"/>
              <a:t>16</a:t>
            </a:fld>
            <a:endParaRPr lang="en-US"/>
          </a:p>
        </p:txBody>
      </p:sp>
      <p:sp>
        <p:nvSpPr>
          <p:cNvPr id="8" name="Oval 7">
            <a:extLst>
              <a:ext uri="{FF2B5EF4-FFF2-40B4-BE49-F238E27FC236}">
                <a16:creationId xmlns:a16="http://schemas.microsoft.com/office/drawing/2014/main" id="{B54BC430-B994-B44C-C707-616AD88D6D57}"/>
              </a:ext>
            </a:extLst>
          </p:cNvPr>
          <p:cNvSpPr/>
          <p:nvPr/>
        </p:nvSpPr>
        <p:spPr>
          <a:xfrm>
            <a:off x="9741665" y="3526482"/>
            <a:ext cx="2116398" cy="1973477"/>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6D5EF0F-B691-2448-B998-8B4519DDA5C9}"/>
              </a:ext>
            </a:extLst>
          </p:cNvPr>
          <p:cNvSpPr/>
          <p:nvPr/>
        </p:nvSpPr>
        <p:spPr>
          <a:xfrm>
            <a:off x="8032569" y="1849287"/>
            <a:ext cx="1955274" cy="1973477"/>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4C5A6A4-C0C6-3BA8-DC8A-DC21C384DD5E}"/>
              </a:ext>
            </a:extLst>
          </p:cNvPr>
          <p:cNvSpPr/>
          <p:nvPr/>
        </p:nvSpPr>
        <p:spPr>
          <a:xfrm>
            <a:off x="6231183" y="3121893"/>
            <a:ext cx="1801386" cy="1698364"/>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D1DB200-6F4A-4522-ED73-196B74B3C5E0}"/>
              </a:ext>
            </a:extLst>
          </p:cNvPr>
          <p:cNvSpPr/>
          <p:nvPr/>
        </p:nvSpPr>
        <p:spPr>
          <a:xfrm>
            <a:off x="342900" y="4606290"/>
            <a:ext cx="1909168" cy="1787338"/>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785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11"/>
                                        </p:tgtEl>
                                      </p:cBhvr>
                                    </p:animEffect>
                                    <p:animScale>
                                      <p:cBhvr>
                                        <p:cTn id="7" dur="250" autoRev="1" fill="hold"/>
                                        <p:tgtEl>
                                          <p:spTgt spid="11"/>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grpId="0" nodeType="clickEffect">
                                  <p:stCondLst>
                                    <p:cond delay="0"/>
                                  </p:stCondLst>
                                  <p:childTnLst>
                                    <p:animEffect transition="out" filter="fade">
                                      <p:cBhvr>
                                        <p:cTn id="11" dur="500" tmFilter="0, 0; .2, .5; .8, .5; 1, 0"/>
                                        <p:tgtEl>
                                          <p:spTgt spid="8"/>
                                        </p:tgtEl>
                                      </p:cBhvr>
                                    </p:animEffect>
                                    <p:animScale>
                                      <p:cBhvr>
                                        <p:cTn id="12" dur="250" autoRev="1" fill="hold"/>
                                        <p:tgtEl>
                                          <p:spTgt spid="8"/>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grpId="0" nodeType="clickEffect">
                                  <p:stCondLst>
                                    <p:cond delay="0"/>
                                  </p:stCondLst>
                                  <p:childTnLst>
                                    <p:animEffect transition="out" filter="fade">
                                      <p:cBhvr>
                                        <p:cTn id="16" dur="500" tmFilter="0, 0; .2, .5; .8, .5; 1, 0"/>
                                        <p:tgtEl>
                                          <p:spTgt spid="9"/>
                                        </p:tgtEl>
                                      </p:cBhvr>
                                    </p:animEffect>
                                    <p:animScale>
                                      <p:cBhvr>
                                        <p:cTn id="17" dur="250" autoRev="1" fill="hold"/>
                                        <p:tgtEl>
                                          <p:spTgt spid="9"/>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26" presetClass="emph" presetSubtype="0" fill="hold" grpId="0" nodeType="clickEffect">
                                  <p:stCondLst>
                                    <p:cond delay="0"/>
                                  </p:stCondLst>
                                  <p:childTnLst>
                                    <p:animEffect transition="out" filter="fade">
                                      <p:cBhvr>
                                        <p:cTn id="21" dur="500" tmFilter="0, 0; .2, .5; .8, .5; 1, 0"/>
                                        <p:tgtEl>
                                          <p:spTgt spid="10"/>
                                        </p:tgtEl>
                                      </p:cBhvr>
                                    </p:animEffect>
                                    <p:animScale>
                                      <p:cBhvr>
                                        <p:cTn id="22"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B5E0FC-A8DB-8C87-956E-915318820B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E4DEA3-B1BD-B2F7-E25E-5B6E558FE0DD}"/>
              </a:ext>
            </a:extLst>
          </p:cNvPr>
          <p:cNvSpPr>
            <a:spLocks noGrp="1"/>
          </p:cNvSpPr>
          <p:nvPr>
            <p:ph type="title"/>
          </p:nvPr>
        </p:nvSpPr>
        <p:spPr>
          <a:xfrm>
            <a:off x="342901" y="365125"/>
            <a:ext cx="11449408" cy="747749"/>
          </a:xfrm>
        </p:spPr>
        <p:txBody>
          <a:bodyPr/>
          <a:lstStyle/>
          <a:p>
            <a:r>
              <a:rPr lang="en-US" dirty="0"/>
              <a:t>The evolution of harm reduction and prevention</a:t>
            </a:r>
          </a:p>
        </p:txBody>
      </p:sp>
      <p:sp>
        <p:nvSpPr>
          <p:cNvPr id="5" name="Slide Number Placeholder 4">
            <a:extLst>
              <a:ext uri="{FF2B5EF4-FFF2-40B4-BE49-F238E27FC236}">
                <a16:creationId xmlns:a16="http://schemas.microsoft.com/office/drawing/2014/main" id="{15695086-4941-411A-EEE0-33ECA343A81F}"/>
              </a:ext>
            </a:extLst>
          </p:cNvPr>
          <p:cNvSpPr>
            <a:spLocks noGrp="1"/>
          </p:cNvSpPr>
          <p:nvPr>
            <p:ph type="sldNum" sz="quarter" idx="12"/>
          </p:nvPr>
        </p:nvSpPr>
        <p:spPr/>
        <p:txBody>
          <a:bodyPr/>
          <a:lstStyle/>
          <a:p>
            <a:fld id="{899FFD16-B25A-457E-9C72-CDC3BAF3ACB3}" type="slidenum">
              <a:rPr lang="en-US" smtClean="0"/>
              <a:t>17</a:t>
            </a:fld>
            <a:endParaRPr lang="en-US"/>
          </a:p>
        </p:txBody>
      </p:sp>
      <p:pic>
        <p:nvPicPr>
          <p:cNvPr id="9" name="Picture 8">
            <a:extLst>
              <a:ext uri="{FF2B5EF4-FFF2-40B4-BE49-F238E27FC236}">
                <a16:creationId xmlns:a16="http://schemas.microsoft.com/office/drawing/2014/main" id="{7FFB5F1E-CD07-0B0C-F74C-BF3351539E96}"/>
              </a:ext>
            </a:extLst>
          </p:cNvPr>
          <p:cNvPicPr>
            <a:picLocks noChangeAspect="1"/>
          </p:cNvPicPr>
          <p:nvPr/>
        </p:nvPicPr>
        <p:blipFill>
          <a:blip r:embed="rId3"/>
          <a:stretch>
            <a:fillRect/>
          </a:stretch>
        </p:blipFill>
        <p:spPr>
          <a:xfrm>
            <a:off x="1760220" y="1375069"/>
            <a:ext cx="8338816" cy="4576764"/>
          </a:xfrm>
          <a:prstGeom prst="rect">
            <a:avLst/>
          </a:prstGeom>
        </p:spPr>
      </p:pic>
      <p:sp>
        <p:nvSpPr>
          <p:cNvPr id="10" name="Oval 9">
            <a:extLst>
              <a:ext uri="{FF2B5EF4-FFF2-40B4-BE49-F238E27FC236}">
                <a16:creationId xmlns:a16="http://schemas.microsoft.com/office/drawing/2014/main" id="{5D8F5064-08A1-95F0-3557-8010B69DCE02}"/>
              </a:ext>
            </a:extLst>
          </p:cNvPr>
          <p:cNvSpPr/>
          <p:nvPr/>
        </p:nvSpPr>
        <p:spPr>
          <a:xfrm>
            <a:off x="1670613" y="3429000"/>
            <a:ext cx="2718508" cy="2661687"/>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79A8101-09EB-3B54-CC6B-A79FCD63AA94}"/>
              </a:ext>
            </a:extLst>
          </p:cNvPr>
          <p:cNvSpPr/>
          <p:nvPr/>
        </p:nvSpPr>
        <p:spPr>
          <a:xfrm>
            <a:off x="6836972" y="1112874"/>
            <a:ext cx="2535628" cy="2661687"/>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6778425-4ED4-1F50-20BC-14381C4B66CD}"/>
              </a:ext>
            </a:extLst>
          </p:cNvPr>
          <p:cNvSpPr/>
          <p:nvPr/>
        </p:nvSpPr>
        <p:spPr>
          <a:xfrm>
            <a:off x="4201196" y="1044201"/>
            <a:ext cx="2510045" cy="2661687"/>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0C55054-DC19-0BF5-2A9C-A0303AE1944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36188" y="6156160"/>
            <a:ext cx="3895782" cy="596408"/>
          </a:xfrm>
          <a:prstGeom prst="rect">
            <a:avLst/>
          </a:prstGeom>
        </p:spPr>
      </p:pic>
      <p:pic>
        <p:nvPicPr>
          <p:cNvPr id="6" name="Picture 5">
            <a:extLst>
              <a:ext uri="{FF2B5EF4-FFF2-40B4-BE49-F238E27FC236}">
                <a16:creationId xmlns:a16="http://schemas.microsoft.com/office/drawing/2014/main" id="{DA8B875C-E34D-ED17-D84C-A83C971B2BA9}"/>
              </a:ext>
            </a:extLst>
          </p:cNvPr>
          <p:cNvPicPr>
            <a:picLocks noChangeAspect="1"/>
          </p:cNvPicPr>
          <p:nvPr/>
        </p:nvPicPr>
        <p:blipFill>
          <a:blip r:embed="rId5"/>
          <a:stretch>
            <a:fillRect/>
          </a:stretch>
        </p:blipFill>
        <p:spPr>
          <a:xfrm>
            <a:off x="5566884" y="6009207"/>
            <a:ext cx="725487" cy="597460"/>
          </a:xfrm>
          <a:prstGeom prst="rect">
            <a:avLst/>
          </a:prstGeom>
        </p:spPr>
      </p:pic>
    </p:spTree>
    <p:extLst>
      <p:ext uri="{BB962C8B-B14F-4D97-AF65-F5344CB8AC3E}">
        <p14:creationId xmlns:p14="http://schemas.microsoft.com/office/powerpoint/2010/main" val="465664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12"/>
                                        </p:tgtEl>
                                      </p:cBhvr>
                                    </p:animEffect>
                                    <p:animScale>
                                      <p:cBhvr>
                                        <p:cTn id="7" dur="250" autoRev="1" fill="hold"/>
                                        <p:tgtEl>
                                          <p:spTgt spid="12"/>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grpId="0" nodeType="clickEffect">
                                  <p:stCondLst>
                                    <p:cond delay="0"/>
                                  </p:stCondLst>
                                  <p:childTnLst>
                                    <p:animEffect transition="out" filter="fade">
                                      <p:cBhvr>
                                        <p:cTn id="11" dur="500" tmFilter="0, 0; .2, .5; .8, .5; 1, 0"/>
                                        <p:tgtEl>
                                          <p:spTgt spid="10"/>
                                        </p:tgtEl>
                                      </p:cBhvr>
                                    </p:animEffect>
                                    <p:animScale>
                                      <p:cBhvr>
                                        <p:cTn id="12" dur="250" autoRev="1" fill="hold"/>
                                        <p:tgtEl>
                                          <p:spTgt spid="10"/>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grpId="0" nodeType="clickEffect">
                                  <p:stCondLst>
                                    <p:cond delay="0"/>
                                  </p:stCondLst>
                                  <p:childTnLst>
                                    <p:animEffect transition="out" filter="fade">
                                      <p:cBhvr>
                                        <p:cTn id="16" dur="500" tmFilter="0, 0; .2, .5; .8, .5; 1, 0"/>
                                        <p:tgtEl>
                                          <p:spTgt spid="11"/>
                                        </p:tgtEl>
                                      </p:cBhvr>
                                    </p:animEffect>
                                    <p:animScale>
                                      <p:cBhvr>
                                        <p:cTn id="17"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CD52059-5DB4-4B15-BF62-1E6F5940E27F}"/>
              </a:ext>
            </a:extLst>
          </p:cNvPr>
          <p:cNvSpPr>
            <a:spLocks noGrp="1"/>
          </p:cNvSpPr>
          <p:nvPr>
            <p:ph type="title"/>
          </p:nvPr>
        </p:nvSpPr>
        <p:spPr>
          <a:xfrm>
            <a:off x="712470" y="3058319"/>
            <a:ext cx="10515600" cy="741362"/>
          </a:xfrm>
        </p:spPr>
        <p:txBody>
          <a:bodyPr>
            <a:normAutofit fontScale="90000"/>
          </a:bodyPr>
          <a:lstStyle/>
          <a:p>
            <a:pPr algn="ctr"/>
            <a:r>
              <a:rPr lang="en-US" sz="2800" dirty="0"/>
              <a:t>What evolution have you seen in harm reduction and prevention?</a:t>
            </a:r>
          </a:p>
        </p:txBody>
      </p:sp>
      <p:sp>
        <p:nvSpPr>
          <p:cNvPr id="5" name="Slide Number Placeholder 4">
            <a:extLst>
              <a:ext uri="{FF2B5EF4-FFF2-40B4-BE49-F238E27FC236}">
                <a16:creationId xmlns:a16="http://schemas.microsoft.com/office/drawing/2014/main" id="{D49AA385-9F16-4EC1-B136-7D0133222B12}"/>
              </a:ext>
            </a:extLst>
          </p:cNvPr>
          <p:cNvSpPr>
            <a:spLocks noGrp="1"/>
          </p:cNvSpPr>
          <p:nvPr>
            <p:ph type="sldNum" sz="quarter" idx="4294967295"/>
          </p:nvPr>
        </p:nvSpPr>
        <p:spPr>
          <a:xfrm>
            <a:off x="11809413" y="6392863"/>
            <a:ext cx="382587" cy="365125"/>
          </a:xfrm>
        </p:spPr>
        <p:txBody>
          <a:bodyPr/>
          <a:lstStyle/>
          <a:p>
            <a:fld id="{899FFD16-B25A-457E-9C72-CDC3BAF3ACB3}" type="slidenum">
              <a:rPr lang="en-US" smtClean="0"/>
              <a:t>18</a:t>
            </a:fld>
            <a:endParaRPr lang="en-US"/>
          </a:p>
        </p:txBody>
      </p:sp>
    </p:spTree>
    <p:extLst>
      <p:ext uri="{BB962C8B-B14F-4D97-AF65-F5344CB8AC3E}">
        <p14:creationId xmlns:p14="http://schemas.microsoft.com/office/powerpoint/2010/main" val="31884771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F2D69-36F9-F57E-9C50-12DA1C96D25A}"/>
              </a:ext>
            </a:extLst>
          </p:cNvPr>
          <p:cNvSpPr>
            <a:spLocks noGrp="1"/>
          </p:cNvSpPr>
          <p:nvPr>
            <p:ph type="title"/>
          </p:nvPr>
        </p:nvSpPr>
        <p:spPr/>
        <p:txBody>
          <a:bodyPr/>
          <a:lstStyle/>
          <a:p>
            <a:r>
              <a:rPr lang="en-US" dirty="0"/>
              <a:t>SAMHSA and CDC Support Harm Reduction</a:t>
            </a:r>
            <a:br>
              <a:rPr lang="en-US" dirty="0"/>
            </a:br>
            <a:r>
              <a:rPr lang="en-US" sz="1700" i="1" dirty="0">
                <a:solidFill>
                  <a:schemeClr val="accent4"/>
                </a:solidFill>
              </a:rPr>
              <a:t>A federal policy and funding priority</a:t>
            </a:r>
          </a:p>
        </p:txBody>
      </p:sp>
      <p:sp>
        <p:nvSpPr>
          <p:cNvPr id="3" name="Content Placeholder 2">
            <a:extLst>
              <a:ext uri="{FF2B5EF4-FFF2-40B4-BE49-F238E27FC236}">
                <a16:creationId xmlns:a16="http://schemas.microsoft.com/office/drawing/2014/main" id="{B6F0E603-4727-73F3-55ED-99697A725F47}"/>
              </a:ext>
            </a:extLst>
          </p:cNvPr>
          <p:cNvSpPr>
            <a:spLocks noGrp="1"/>
          </p:cNvSpPr>
          <p:nvPr>
            <p:ph idx="1"/>
          </p:nvPr>
        </p:nvSpPr>
        <p:spPr/>
        <p:txBody>
          <a:bodyPr/>
          <a:lstStyle/>
          <a:p>
            <a:pPr marL="285750" indent="-285750">
              <a:buFont typeface="Arial" panose="020B0604020202020204" pitchFamily="34" charset="0"/>
              <a:buChar char="•"/>
            </a:pPr>
            <a:r>
              <a:rPr lang="en-US" sz="2200" dirty="0">
                <a:solidFill>
                  <a:srgbClr val="000000"/>
                </a:solidFill>
              </a:rPr>
              <a:t>The Biden-Harris Administration has identified harm reduction as a </a:t>
            </a:r>
            <a:r>
              <a:rPr lang="en-US" sz="2200" b="1" dirty="0">
                <a:solidFill>
                  <a:schemeClr val="accent2"/>
                </a:solidFill>
              </a:rPr>
              <a:t>federal drug policy priority </a:t>
            </a:r>
            <a:r>
              <a:rPr lang="en-US" sz="2200" dirty="0">
                <a:solidFill>
                  <a:srgbClr val="000000"/>
                </a:solidFill>
              </a:rPr>
              <a:t>and</a:t>
            </a:r>
            <a:r>
              <a:rPr lang="en-US" sz="2200" b="1" dirty="0">
                <a:solidFill>
                  <a:srgbClr val="000000"/>
                </a:solidFill>
              </a:rPr>
              <a:t> </a:t>
            </a:r>
            <a:r>
              <a:rPr lang="en-US" sz="2200" dirty="0">
                <a:solidFill>
                  <a:srgbClr val="000000"/>
                </a:solidFill>
              </a:rPr>
              <a:t>is one of the four strategic priorities of the U.S. Department of Health and Human Services (HHS) Overdose Prevention </a:t>
            </a:r>
            <a:r>
              <a:rPr lang="en-US" sz="2200" b="1" dirty="0">
                <a:solidFill>
                  <a:schemeClr val="accent2"/>
                </a:solidFill>
              </a:rPr>
              <a:t>Strategy</a:t>
            </a:r>
          </a:p>
          <a:p>
            <a:pPr marL="285750" indent="-285750">
              <a:buFont typeface="Arial" panose="020B0604020202020204" pitchFamily="34" charset="0"/>
              <a:buChar char="•"/>
            </a:pPr>
            <a:endParaRPr lang="en-US" sz="2200" b="1" dirty="0">
              <a:solidFill>
                <a:schemeClr val="accent2"/>
              </a:solidFill>
            </a:endParaRPr>
          </a:p>
          <a:p>
            <a:pPr marL="285750" indent="-285750">
              <a:buFont typeface="Arial" panose="020B0604020202020204" pitchFamily="34" charset="0"/>
              <a:buChar char="•"/>
            </a:pPr>
            <a:r>
              <a:rPr lang="en-US" sz="2200" b="1" dirty="0">
                <a:solidFill>
                  <a:schemeClr val="accent2"/>
                </a:solidFill>
              </a:rPr>
              <a:t>SAMHSA released the </a:t>
            </a:r>
            <a:r>
              <a:rPr lang="en-US" sz="2200" dirty="0">
                <a:solidFill>
                  <a:srgbClr val="000000"/>
                </a:solidFill>
              </a:rPr>
              <a:t>Harm Reduction Framework in 2023 as an outcome of its </a:t>
            </a:r>
            <a:r>
              <a:rPr lang="en-US" sz="2200" dirty="0"/>
              <a:t>first-ever federal Harm Reduction Summit in 2021, held in partnership with the CDC. </a:t>
            </a:r>
          </a:p>
          <a:p>
            <a:pPr marL="285750" indent="-285750">
              <a:buFont typeface="Arial" panose="020B0604020202020204" pitchFamily="34" charset="0"/>
              <a:buChar char="•"/>
            </a:pPr>
            <a:endParaRPr lang="en-US" sz="2200" dirty="0"/>
          </a:p>
          <a:p>
            <a:pPr marL="285750" indent="-285750">
              <a:buFont typeface="Arial" panose="020B0604020202020204" pitchFamily="34" charset="0"/>
              <a:buChar char="•"/>
            </a:pPr>
            <a:r>
              <a:rPr lang="en-US" sz="2200" dirty="0">
                <a:solidFill>
                  <a:srgbClr val="000000"/>
                </a:solidFill>
              </a:rPr>
              <a:t>SAMHSA and CDC partnered on funding the </a:t>
            </a:r>
            <a:r>
              <a:rPr lang="en-US" sz="2200" b="1" dirty="0">
                <a:solidFill>
                  <a:schemeClr val="accent2"/>
                </a:solidFill>
              </a:rPr>
              <a:t>National Harm Reduction Technical Assistance Center (NHRTAC)</a:t>
            </a:r>
            <a:r>
              <a:rPr lang="en-US" sz="2200" dirty="0"/>
              <a:t> </a:t>
            </a:r>
            <a:r>
              <a:rPr lang="en-US" sz="2200" dirty="0">
                <a:solidFill>
                  <a:srgbClr val="000000"/>
                </a:solidFill>
              </a:rPr>
              <a:t>to provide free help to anyone in the country providing (or planning to provide) harm reduction services to their community and also fund the </a:t>
            </a:r>
            <a:r>
              <a:rPr lang="en-US" sz="2200" b="1" dirty="0">
                <a:solidFill>
                  <a:schemeClr val="accent2"/>
                </a:solidFill>
              </a:rPr>
              <a:t>Harm Reduction Grant Program</a:t>
            </a:r>
            <a:r>
              <a:rPr lang="en-US" sz="2200" dirty="0">
                <a:solidFill>
                  <a:srgbClr val="000000"/>
                </a:solidFill>
              </a:rPr>
              <a:t>. </a:t>
            </a:r>
            <a:endParaRPr lang="en-US" dirty="0">
              <a:solidFill>
                <a:srgbClr val="000000"/>
              </a:solidFill>
            </a:endParaRPr>
          </a:p>
        </p:txBody>
      </p:sp>
      <p:sp>
        <p:nvSpPr>
          <p:cNvPr id="5" name="Slide Number Placeholder 4">
            <a:extLst>
              <a:ext uri="{FF2B5EF4-FFF2-40B4-BE49-F238E27FC236}">
                <a16:creationId xmlns:a16="http://schemas.microsoft.com/office/drawing/2014/main" id="{0783D5DA-CCAC-5E56-79FC-4375C92DBD4F}"/>
              </a:ext>
            </a:extLst>
          </p:cNvPr>
          <p:cNvSpPr>
            <a:spLocks noGrp="1"/>
          </p:cNvSpPr>
          <p:nvPr>
            <p:ph type="sldNum" sz="quarter" idx="12"/>
          </p:nvPr>
        </p:nvSpPr>
        <p:spPr/>
        <p:txBody>
          <a:bodyPr/>
          <a:lstStyle/>
          <a:p>
            <a:fld id="{899FFD16-B25A-457E-9C72-CDC3BAF3ACB3}" type="slidenum">
              <a:rPr lang="en-US" smtClean="0"/>
              <a:t>19</a:t>
            </a:fld>
            <a:endParaRPr lang="en-US"/>
          </a:p>
        </p:txBody>
      </p:sp>
      <p:pic>
        <p:nvPicPr>
          <p:cNvPr id="6" name="Picture 5">
            <a:extLst>
              <a:ext uri="{FF2B5EF4-FFF2-40B4-BE49-F238E27FC236}">
                <a16:creationId xmlns:a16="http://schemas.microsoft.com/office/drawing/2014/main" id="{D0DB053F-DA87-1FAC-3433-349F988D54E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36188" y="6156160"/>
            <a:ext cx="3895782" cy="596408"/>
          </a:xfrm>
          <a:prstGeom prst="rect">
            <a:avLst/>
          </a:prstGeom>
        </p:spPr>
      </p:pic>
      <p:pic>
        <p:nvPicPr>
          <p:cNvPr id="7" name="Picture 6">
            <a:extLst>
              <a:ext uri="{FF2B5EF4-FFF2-40B4-BE49-F238E27FC236}">
                <a16:creationId xmlns:a16="http://schemas.microsoft.com/office/drawing/2014/main" id="{C9359F94-4D60-5D88-821C-7C5A61565615}"/>
              </a:ext>
            </a:extLst>
          </p:cNvPr>
          <p:cNvPicPr>
            <a:picLocks noChangeAspect="1"/>
          </p:cNvPicPr>
          <p:nvPr/>
        </p:nvPicPr>
        <p:blipFill>
          <a:blip r:embed="rId4"/>
          <a:stretch>
            <a:fillRect/>
          </a:stretch>
        </p:blipFill>
        <p:spPr>
          <a:xfrm>
            <a:off x="5733895" y="6095424"/>
            <a:ext cx="724210" cy="596408"/>
          </a:xfrm>
          <a:prstGeom prst="rect">
            <a:avLst/>
          </a:prstGeom>
        </p:spPr>
      </p:pic>
    </p:spTree>
    <p:extLst>
      <p:ext uri="{BB962C8B-B14F-4D97-AF65-F5344CB8AC3E}">
        <p14:creationId xmlns:p14="http://schemas.microsoft.com/office/powerpoint/2010/main" val="25351831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61387B5-BAF6-4657-AC83-F66402291442}"/>
              </a:ext>
            </a:extLst>
          </p:cNvPr>
          <p:cNvSpPr>
            <a:spLocks noGrp="1"/>
          </p:cNvSpPr>
          <p:nvPr>
            <p:ph type="sldNum" sz="quarter" idx="12"/>
          </p:nvPr>
        </p:nvSpPr>
        <p:spPr/>
        <p:txBody>
          <a:bodyPr/>
          <a:lstStyle/>
          <a:p>
            <a:fld id="{899FFD16-B25A-457E-9C72-CDC3BAF3ACB3}" type="slidenum">
              <a:rPr lang="en-US" smtClean="0"/>
              <a:pPr/>
              <a:t>2</a:t>
            </a:fld>
            <a:endParaRPr lang="en-US"/>
          </a:p>
        </p:txBody>
      </p:sp>
      <p:pic>
        <p:nvPicPr>
          <p:cNvPr id="3" name="Picture 2">
            <a:extLst>
              <a:ext uri="{FF2B5EF4-FFF2-40B4-BE49-F238E27FC236}">
                <a16:creationId xmlns:a16="http://schemas.microsoft.com/office/drawing/2014/main" id="{ECA664C0-B61E-C790-9C8F-2706905A799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18836" y="3533345"/>
            <a:ext cx="2114759" cy="2114759"/>
          </a:xfrm>
          <a:prstGeom prst="rect">
            <a:avLst/>
          </a:prstGeom>
        </p:spPr>
      </p:pic>
      <p:sp>
        <p:nvSpPr>
          <p:cNvPr id="12" name="Text Placeholder 5">
            <a:extLst>
              <a:ext uri="{FF2B5EF4-FFF2-40B4-BE49-F238E27FC236}">
                <a16:creationId xmlns:a16="http://schemas.microsoft.com/office/drawing/2014/main" id="{3E4B1FE6-3C13-BE5E-7B4E-7CDEFB02F99D}"/>
              </a:ext>
            </a:extLst>
          </p:cNvPr>
          <p:cNvSpPr txBox="1">
            <a:spLocks/>
          </p:cNvSpPr>
          <p:nvPr/>
        </p:nvSpPr>
        <p:spPr>
          <a:xfrm>
            <a:off x="2807578" y="3445697"/>
            <a:ext cx="7036367" cy="251851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lumMod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ct val="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0B3677"/>
                </a:solidFill>
                <a:effectLst/>
                <a:uLnTx/>
                <a:uFillTx/>
                <a:latin typeface="Arial" panose="020B0604020202020204"/>
                <a:ea typeface="+mj-ea"/>
                <a:cs typeface="+mj-cs"/>
              </a:rPr>
              <a:t>Scott Gagnon, MPP, PS-C – Former Director of New England PTTC, Regional Director (Region 1), SAMHSA</a:t>
            </a:r>
          </a:p>
          <a:p>
            <a:pPr marL="0" marR="0" lvl="0" indent="0" algn="l" defTabSz="914400" rtl="0" eaLnBrk="1" fontAlgn="auto" latinLnBrk="0" hangingPunct="1">
              <a:lnSpc>
                <a:spcPct val="120000"/>
              </a:lnSpc>
              <a:spcBef>
                <a:spcPct val="0"/>
              </a:spcBef>
              <a:spcAft>
                <a:spcPts val="0"/>
              </a:spcAft>
              <a:buClrTx/>
              <a:buSzTx/>
              <a:buFont typeface="Arial" panose="020B0604020202020204" pitchFamily="34" charset="0"/>
              <a:buNone/>
              <a:tabLst/>
              <a:defRPr/>
            </a:pPr>
            <a:endParaRPr kumimoji="0" lang="en-US" sz="2000" b="1" i="0" u="none" strike="noStrike" kern="1200" cap="none" spc="0" normalizeH="0" baseline="0" noProof="0" dirty="0">
              <a:ln>
                <a:noFill/>
              </a:ln>
              <a:solidFill>
                <a:srgbClr val="0B3677"/>
              </a:solidFill>
              <a:effectLst/>
              <a:uLnTx/>
              <a:uFillTx/>
              <a:latin typeface="Arial" panose="020B0604020202020204"/>
              <a:ea typeface="+mj-ea"/>
              <a:cs typeface="+mj-cs"/>
              <a:hlinkClick r:id="rId4"/>
            </a:endParaRPr>
          </a:p>
          <a:p>
            <a:pPr marL="0" marR="0" lvl="0" indent="0" algn="l" defTabSz="914400" rtl="0" eaLnBrk="1" fontAlgn="auto" latinLnBrk="0" hangingPunct="1">
              <a:lnSpc>
                <a:spcPct val="120000"/>
              </a:lnSpc>
              <a:spcBef>
                <a:spcPct val="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0B3677"/>
                </a:solidFill>
                <a:effectLst/>
                <a:uLnTx/>
                <a:uFillTx/>
                <a:latin typeface="Arial" panose="020B0604020202020204"/>
                <a:ea typeface="+mj-ea"/>
                <a:cs typeface="+mj-cs"/>
                <a:hlinkClick r:id="rId4"/>
              </a:rPr>
              <a:t>scott.gagnon@samhsa.hhs.gov</a:t>
            </a:r>
            <a:r>
              <a:rPr kumimoji="0" lang="en-US" sz="2000" b="1" i="0" u="none" strike="noStrike" kern="1200" cap="none" spc="0" normalizeH="0" baseline="0" noProof="0" dirty="0">
                <a:ln>
                  <a:noFill/>
                </a:ln>
                <a:solidFill>
                  <a:srgbClr val="0B3677"/>
                </a:solidFill>
                <a:effectLst/>
                <a:uLnTx/>
                <a:uFillTx/>
                <a:latin typeface="Arial" panose="020B0604020202020204"/>
                <a:ea typeface="+mj-ea"/>
                <a:cs typeface="+mj-cs"/>
              </a:rPr>
              <a:t>  </a:t>
            </a:r>
          </a:p>
          <a:p>
            <a:pPr marL="0" marR="0" lvl="0" indent="0" algn="l" defTabSz="914400" rtl="0" eaLnBrk="1" fontAlgn="auto" latinLnBrk="0" hangingPunct="1">
              <a:lnSpc>
                <a:spcPct val="120000"/>
              </a:lnSpc>
              <a:spcBef>
                <a:spcPct val="0"/>
              </a:spcBef>
              <a:spcAft>
                <a:spcPts val="0"/>
              </a:spcAft>
              <a:buClrTx/>
              <a:buSzTx/>
              <a:buFont typeface="Arial" panose="020B0604020202020204" pitchFamily="34" charset="0"/>
              <a:buNone/>
              <a:tabLst/>
              <a:defRPr/>
            </a:pPr>
            <a:endParaRPr kumimoji="0" lang="en-US" sz="2000" b="1" i="0" u="none" strike="noStrike" kern="1200" cap="none" spc="0" normalizeH="0" baseline="0" noProof="0" dirty="0">
              <a:ln>
                <a:noFill/>
              </a:ln>
              <a:solidFill>
                <a:srgbClr val="A11B7E"/>
              </a:solidFill>
              <a:effectLst/>
              <a:uLnTx/>
              <a:uFillTx/>
              <a:latin typeface="Arial" panose="020B0604020202020204"/>
              <a:ea typeface="+mn-ea"/>
              <a:cs typeface="+mn-cs"/>
            </a:endParaRPr>
          </a:p>
        </p:txBody>
      </p:sp>
      <p:pic>
        <p:nvPicPr>
          <p:cNvPr id="20" name="Picture 19">
            <a:extLst>
              <a:ext uri="{FF2B5EF4-FFF2-40B4-BE49-F238E27FC236}">
                <a16:creationId xmlns:a16="http://schemas.microsoft.com/office/drawing/2014/main" id="{D69D7120-4979-F4B2-31B7-DE7D7F0B82F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18836" y="729889"/>
            <a:ext cx="2114759" cy="2311896"/>
          </a:xfrm>
          <a:prstGeom prst="rect">
            <a:avLst/>
          </a:prstGeom>
        </p:spPr>
      </p:pic>
      <p:sp>
        <p:nvSpPr>
          <p:cNvPr id="21" name="Text Placeholder 5">
            <a:extLst>
              <a:ext uri="{FF2B5EF4-FFF2-40B4-BE49-F238E27FC236}">
                <a16:creationId xmlns:a16="http://schemas.microsoft.com/office/drawing/2014/main" id="{0429FB30-6EA3-4B29-852B-B62F660E5712}"/>
              </a:ext>
            </a:extLst>
          </p:cNvPr>
          <p:cNvSpPr txBox="1">
            <a:spLocks/>
          </p:cNvSpPr>
          <p:nvPr/>
        </p:nvSpPr>
        <p:spPr>
          <a:xfrm>
            <a:off x="2807577" y="729889"/>
            <a:ext cx="7036367" cy="179263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lumMod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R="0" lvl="0" fontAlgn="auto">
              <a:lnSpc>
                <a:spcPct val="70000"/>
              </a:lnSpc>
              <a:spcAft>
                <a:spcPts val="0"/>
              </a:spcAft>
              <a:buClrTx/>
              <a:buSzTx/>
              <a:tabLst/>
              <a:defRPr/>
            </a:pPr>
            <a:r>
              <a:rPr lang="en-US" sz="2000" b="1" dirty="0">
                <a:solidFill>
                  <a:schemeClr val="accent1"/>
                </a:solidFill>
              </a:rPr>
              <a:t>Samantha Bone, MS – Senior Consultant at PCG</a:t>
            </a:r>
          </a:p>
          <a:p>
            <a:pPr marR="0" lvl="0" fontAlgn="auto">
              <a:lnSpc>
                <a:spcPct val="70000"/>
              </a:lnSpc>
              <a:spcAft>
                <a:spcPts val="0"/>
              </a:spcAft>
              <a:buClrTx/>
              <a:buSzTx/>
              <a:tabLst/>
              <a:defRPr/>
            </a:pPr>
            <a:endParaRPr lang="en-US" sz="2000" b="1" dirty="0">
              <a:solidFill>
                <a:schemeClr val="accent1"/>
              </a:solidFill>
              <a:hlinkClick r:id="rId6"/>
            </a:endParaRPr>
          </a:p>
          <a:p>
            <a:pPr marR="0" lvl="0" fontAlgn="auto">
              <a:lnSpc>
                <a:spcPct val="70000"/>
              </a:lnSpc>
              <a:spcAft>
                <a:spcPts val="0"/>
              </a:spcAft>
              <a:buClrTx/>
              <a:buSzTx/>
              <a:tabLst/>
              <a:defRPr/>
            </a:pPr>
            <a:r>
              <a:rPr lang="en-US" sz="2000" b="1" dirty="0">
                <a:solidFill>
                  <a:schemeClr val="accent1"/>
                </a:solidFill>
                <a:hlinkClick r:id="rId6"/>
              </a:rPr>
              <a:t>sbone@pcgus.com</a:t>
            </a:r>
            <a:r>
              <a:rPr lang="en-US" sz="2000" b="1" dirty="0">
                <a:solidFill>
                  <a:schemeClr val="accent1"/>
                </a:solidFill>
              </a:rPr>
              <a:t> </a:t>
            </a:r>
          </a:p>
        </p:txBody>
      </p:sp>
      <p:pic>
        <p:nvPicPr>
          <p:cNvPr id="10" name="Picture 9">
            <a:extLst>
              <a:ext uri="{FF2B5EF4-FFF2-40B4-BE49-F238E27FC236}">
                <a16:creationId xmlns:a16="http://schemas.microsoft.com/office/drawing/2014/main" id="{8A8A9FA9-7C64-2560-42B8-89B61177C191}"/>
              </a:ext>
            </a:extLst>
          </p:cNvPr>
          <p:cNvPicPr>
            <a:picLocks noChangeAspect="1"/>
          </p:cNvPicPr>
          <p:nvPr/>
        </p:nvPicPr>
        <p:blipFill>
          <a:blip r:embed="rId7"/>
          <a:stretch>
            <a:fillRect/>
          </a:stretch>
        </p:blipFill>
        <p:spPr>
          <a:xfrm>
            <a:off x="9384422" y="4830736"/>
            <a:ext cx="461054" cy="461054"/>
          </a:xfrm>
          <a:prstGeom prst="rect">
            <a:avLst/>
          </a:prstGeom>
        </p:spPr>
      </p:pic>
      <p:pic>
        <p:nvPicPr>
          <p:cNvPr id="11" name="Picture 10">
            <a:extLst>
              <a:ext uri="{FF2B5EF4-FFF2-40B4-BE49-F238E27FC236}">
                <a16:creationId xmlns:a16="http://schemas.microsoft.com/office/drawing/2014/main" id="{170C320E-BFC0-0F24-013C-C3BD1C45B917}"/>
              </a:ext>
            </a:extLst>
          </p:cNvPr>
          <p:cNvPicPr>
            <a:picLocks noChangeAspect="1"/>
          </p:cNvPicPr>
          <p:nvPr/>
        </p:nvPicPr>
        <p:blipFill>
          <a:blip r:embed="rId7"/>
          <a:stretch>
            <a:fillRect/>
          </a:stretch>
        </p:blipFill>
        <p:spPr>
          <a:xfrm>
            <a:off x="9297156" y="2116093"/>
            <a:ext cx="461054" cy="461054"/>
          </a:xfrm>
          <a:prstGeom prst="rect">
            <a:avLst/>
          </a:prstGeom>
        </p:spPr>
      </p:pic>
      <p:pic>
        <p:nvPicPr>
          <p:cNvPr id="13" name="Picture 12">
            <a:extLst>
              <a:ext uri="{FF2B5EF4-FFF2-40B4-BE49-F238E27FC236}">
                <a16:creationId xmlns:a16="http://schemas.microsoft.com/office/drawing/2014/main" id="{B1375CB8-E481-7C41-AB81-8958254B298B}"/>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436188" y="6156160"/>
            <a:ext cx="3895782" cy="596408"/>
          </a:xfrm>
          <a:prstGeom prst="rect">
            <a:avLst/>
          </a:prstGeom>
        </p:spPr>
      </p:pic>
      <p:pic>
        <p:nvPicPr>
          <p:cNvPr id="14" name="Picture 13">
            <a:extLst>
              <a:ext uri="{FF2B5EF4-FFF2-40B4-BE49-F238E27FC236}">
                <a16:creationId xmlns:a16="http://schemas.microsoft.com/office/drawing/2014/main" id="{AE259A4E-D404-F578-32C9-871ED1FE9F68}"/>
              </a:ext>
            </a:extLst>
          </p:cNvPr>
          <p:cNvPicPr>
            <a:picLocks noChangeAspect="1"/>
          </p:cNvPicPr>
          <p:nvPr/>
        </p:nvPicPr>
        <p:blipFill>
          <a:blip r:embed="rId9"/>
          <a:stretch>
            <a:fillRect/>
          </a:stretch>
        </p:blipFill>
        <p:spPr>
          <a:xfrm>
            <a:off x="5738047" y="6101299"/>
            <a:ext cx="715906" cy="584657"/>
          </a:xfrm>
          <a:prstGeom prst="rect">
            <a:avLst/>
          </a:prstGeom>
        </p:spPr>
      </p:pic>
      <p:pic>
        <p:nvPicPr>
          <p:cNvPr id="4" name="Picture 3">
            <a:extLst>
              <a:ext uri="{FF2B5EF4-FFF2-40B4-BE49-F238E27FC236}">
                <a16:creationId xmlns:a16="http://schemas.microsoft.com/office/drawing/2014/main" id="{1F588967-679C-CDCF-F40B-4D247348023E}"/>
              </a:ext>
            </a:extLst>
          </p:cNvPr>
          <p:cNvPicPr>
            <a:picLocks noChangeAspect="1"/>
          </p:cNvPicPr>
          <p:nvPr/>
        </p:nvPicPr>
        <p:blipFill>
          <a:blip r:embed="rId10"/>
          <a:stretch>
            <a:fillRect/>
          </a:stretch>
        </p:blipFill>
        <p:spPr>
          <a:xfrm>
            <a:off x="9817572" y="937963"/>
            <a:ext cx="1664474" cy="1680531"/>
          </a:xfrm>
          <a:prstGeom prst="rect">
            <a:avLst/>
          </a:prstGeom>
        </p:spPr>
      </p:pic>
      <p:pic>
        <p:nvPicPr>
          <p:cNvPr id="6" name="Picture 5">
            <a:extLst>
              <a:ext uri="{FF2B5EF4-FFF2-40B4-BE49-F238E27FC236}">
                <a16:creationId xmlns:a16="http://schemas.microsoft.com/office/drawing/2014/main" id="{9E631074-554C-604A-81FD-20E85A2D299B}"/>
              </a:ext>
            </a:extLst>
          </p:cNvPr>
          <p:cNvPicPr>
            <a:picLocks noChangeAspect="1"/>
          </p:cNvPicPr>
          <p:nvPr/>
        </p:nvPicPr>
        <p:blipFill>
          <a:blip r:embed="rId11"/>
          <a:stretch>
            <a:fillRect/>
          </a:stretch>
        </p:blipFill>
        <p:spPr>
          <a:xfrm>
            <a:off x="9917926" y="3724917"/>
            <a:ext cx="1564120" cy="1580759"/>
          </a:xfrm>
          <a:prstGeom prst="rect">
            <a:avLst/>
          </a:prstGeom>
        </p:spPr>
      </p:pic>
    </p:spTree>
    <p:extLst>
      <p:ext uri="{BB962C8B-B14F-4D97-AF65-F5344CB8AC3E}">
        <p14:creationId xmlns:p14="http://schemas.microsoft.com/office/powerpoint/2010/main" val="40374856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CD52059-5DB4-4B15-BF62-1E6F5940E27F}"/>
              </a:ext>
            </a:extLst>
          </p:cNvPr>
          <p:cNvSpPr>
            <a:spLocks noGrp="1"/>
          </p:cNvSpPr>
          <p:nvPr>
            <p:ph type="title"/>
          </p:nvPr>
        </p:nvSpPr>
        <p:spPr>
          <a:xfrm>
            <a:off x="712470" y="2028825"/>
            <a:ext cx="10515600" cy="1770856"/>
          </a:xfrm>
        </p:spPr>
        <p:txBody>
          <a:bodyPr>
            <a:noAutofit/>
          </a:bodyPr>
          <a:lstStyle/>
          <a:p>
            <a:pPr algn="ctr"/>
            <a:r>
              <a:rPr lang="en-US" sz="3500" dirty="0"/>
              <a:t>Of the 31 states publicly reporting their state share of Opioid Settlement Funding, all 31 report spending on harm reduction activities. </a:t>
            </a:r>
          </a:p>
        </p:txBody>
      </p:sp>
      <p:sp>
        <p:nvSpPr>
          <p:cNvPr id="5" name="Slide Number Placeholder 4">
            <a:extLst>
              <a:ext uri="{FF2B5EF4-FFF2-40B4-BE49-F238E27FC236}">
                <a16:creationId xmlns:a16="http://schemas.microsoft.com/office/drawing/2014/main" id="{D49AA385-9F16-4EC1-B136-7D0133222B12}"/>
              </a:ext>
            </a:extLst>
          </p:cNvPr>
          <p:cNvSpPr>
            <a:spLocks noGrp="1"/>
          </p:cNvSpPr>
          <p:nvPr>
            <p:ph type="sldNum" sz="quarter" idx="4294967295"/>
          </p:nvPr>
        </p:nvSpPr>
        <p:spPr>
          <a:xfrm>
            <a:off x="11809413" y="6392863"/>
            <a:ext cx="382587" cy="365125"/>
          </a:xfrm>
        </p:spPr>
        <p:txBody>
          <a:bodyPr/>
          <a:lstStyle/>
          <a:p>
            <a:fld id="{899FFD16-B25A-457E-9C72-CDC3BAF3ACB3}" type="slidenum">
              <a:rPr lang="en-US" smtClean="0"/>
              <a:t>20</a:t>
            </a:fld>
            <a:endParaRPr lang="en-US"/>
          </a:p>
        </p:txBody>
      </p:sp>
      <p:sp>
        <p:nvSpPr>
          <p:cNvPr id="2" name="TextBox 1">
            <a:extLst>
              <a:ext uri="{FF2B5EF4-FFF2-40B4-BE49-F238E27FC236}">
                <a16:creationId xmlns:a16="http://schemas.microsoft.com/office/drawing/2014/main" id="{3B00BCD4-7DAE-915E-F0BD-37C2326AF32F}"/>
              </a:ext>
            </a:extLst>
          </p:cNvPr>
          <p:cNvSpPr txBox="1"/>
          <p:nvPr/>
        </p:nvSpPr>
        <p:spPr>
          <a:xfrm>
            <a:off x="7405515" y="6488668"/>
            <a:ext cx="4472186" cy="369332"/>
          </a:xfrm>
          <a:prstGeom prst="rect">
            <a:avLst/>
          </a:prstGeom>
          <a:noFill/>
        </p:spPr>
        <p:txBody>
          <a:bodyPr wrap="none" rtlCol="0">
            <a:spAutoFit/>
          </a:bodyPr>
          <a:lstStyle/>
          <a:p>
            <a:r>
              <a:rPr lang="en-US" i="1" dirty="0">
                <a:solidFill>
                  <a:schemeClr val="bg1">
                    <a:lumMod val="85000"/>
                  </a:schemeClr>
                </a:solidFill>
              </a:rPr>
              <a:t>Source: www.opioidsettlementtracker.com</a:t>
            </a:r>
          </a:p>
        </p:txBody>
      </p:sp>
    </p:spTree>
    <p:extLst>
      <p:ext uri="{BB962C8B-B14F-4D97-AF65-F5344CB8AC3E}">
        <p14:creationId xmlns:p14="http://schemas.microsoft.com/office/powerpoint/2010/main" val="33420468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FB332-205D-F205-C3B9-F4779582119D}"/>
              </a:ext>
            </a:extLst>
          </p:cNvPr>
          <p:cNvSpPr>
            <a:spLocks noGrp="1"/>
          </p:cNvSpPr>
          <p:nvPr>
            <p:ph type="title"/>
          </p:nvPr>
        </p:nvSpPr>
        <p:spPr>
          <a:xfrm>
            <a:off x="342901" y="99247"/>
            <a:ext cx="11449408" cy="1500953"/>
          </a:xfrm>
        </p:spPr>
        <p:txBody>
          <a:bodyPr/>
          <a:lstStyle/>
          <a:p>
            <a:r>
              <a:rPr lang="en-US" dirty="0"/>
              <a:t>Project Overview</a:t>
            </a:r>
            <a:br>
              <a:rPr lang="en-US" dirty="0"/>
            </a:br>
            <a:r>
              <a:rPr lang="en-US" sz="1800" i="1" dirty="0">
                <a:solidFill>
                  <a:schemeClr val="accent4"/>
                </a:solidFill>
              </a:rPr>
              <a:t>Anti-stigma educational materials completed in 2023</a:t>
            </a:r>
          </a:p>
        </p:txBody>
      </p:sp>
      <p:sp>
        <p:nvSpPr>
          <p:cNvPr id="3" name="Content Placeholder 2">
            <a:extLst>
              <a:ext uri="{FF2B5EF4-FFF2-40B4-BE49-F238E27FC236}">
                <a16:creationId xmlns:a16="http://schemas.microsoft.com/office/drawing/2014/main" id="{F43553BE-137F-99DE-714B-E21A3990F6DD}"/>
              </a:ext>
            </a:extLst>
          </p:cNvPr>
          <p:cNvSpPr>
            <a:spLocks noGrp="1"/>
          </p:cNvSpPr>
          <p:nvPr>
            <p:ph idx="1"/>
          </p:nvPr>
        </p:nvSpPr>
        <p:spPr>
          <a:xfrm>
            <a:off x="457199" y="1600200"/>
            <a:ext cx="11335109" cy="4576763"/>
          </a:xfrm>
        </p:spPr>
        <p:txBody>
          <a:bodyPr/>
          <a:lstStyle/>
          <a:p>
            <a:endParaRPr lang="en-US" sz="2000">
              <a:effectLst/>
              <a:ea typeface="Arial" panose="020B0604020202020204" pitchFamily="34" charset="0"/>
            </a:endParaRPr>
          </a:p>
          <a:p>
            <a:endParaRPr lang="en-US" sz="2000">
              <a:effectLst/>
              <a:ea typeface="Arial" panose="020B0604020202020204" pitchFamily="34" charset="0"/>
            </a:endParaRPr>
          </a:p>
          <a:p>
            <a:endParaRPr lang="en-US" sz="2500"/>
          </a:p>
        </p:txBody>
      </p:sp>
      <p:sp>
        <p:nvSpPr>
          <p:cNvPr id="5" name="Slide Number Placeholder 4">
            <a:extLst>
              <a:ext uri="{FF2B5EF4-FFF2-40B4-BE49-F238E27FC236}">
                <a16:creationId xmlns:a16="http://schemas.microsoft.com/office/drawing/2014/main" id="{71236659-35A2-E558-BB74-2AEAFEBEA425}"/>
              </a:ext>
            </a:extLst>
          </p:cNvPr>
          <p:cNvSpPr>
            <a:spLocks noGrp="1"/>
          </p:cNvSpPr>
          <p:nvPr>
            <p:ph type="sldNum" sz="quarter" idx="12"/>
          </p:nvPr>
        </p:nvSpPr>
        <p:spPr/>
        <p:txBody>
          <a:bodyPr/>
          <a:lstStyle/>
          <a:p>
            <a:fld id="{899FFD16-B25A-457E-9C72-CDC3BAF3ACB3}" type="slidenum">
              <a:rPr lang="en-US" smtClean="0"/>
              <a:t>21</a:t>
            </a:fld>
            <a:endParaRPr lang="en-US"/>
          </a:p>
        </p:txBody>
      </p:sp>
      <p:sp>
        <p:nvSpPr>
          <p:cNvPr id="4" name="Rectangle: Rounded Corners 3">
            <a:extLst>
              <a:ext uri="{FF2B5EF4-FFF2-40B4-BE49-F238E27FC236}">
                <a16:creationId xmlns:a16="http://schemas.microsoft.com/office/drawing/2014/main" id="{F60F1009-E178-C5FB-68D2-C09DBC56C76C}"/>
              </a:ext>
            </a:extLst>
          </p:cNvPr>
          <p:cNvSpPr/>
          <p:nvPr/>
        </p:nvSpPr>
        <p:spPr>
          <a:xfrm>
            <a:off x="652556" y="1383535"/>
            <a:ext cx="5071533" cy="467436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bg1"/>
              </a:solidFill>
              <a:effectLst/>
              <a:ea typeface="Arial" panose="020B0604020202020204" pitchFamily="34" charset="0"/>
            </a:endParaRPr>
          </a:p>
          <a:p>
            <a:pPr algn="ctr"/>
            <a:r>
              <a:rPr lang="en-US" sz="2400" b="1" dirty="0">
                <a:solidFill>
                  <a:schemeClr val="bg1"/>
                </a:solidFill>
                <a:effectLst/>
                <a:ea typeface="Arial" panose="020B0604020202020204" pitchFamily="34" charset="0"/>
              </a:rPr>
              <a:t>Harm Reduction Guide for Prevention Professionals</a:t>
            </a:r>
          </a:p>
          <a:p>
            <a:endParaRPr lang="en-US" sz="2200" b="1" dirty="0">
              <a:solidFill>
                <a:srgbClr val="00B0F0"/>
              </a:solidFill>
              <a:ea typeface="Arial" panose="020B0604020202020204" pitchFamily="34" charset="0"/>
            </a:endParaRPr>
          </a:p>
          <a:p>
            <a:endParaRPr lang="en-US" sz="2200" dirty="0">
              <a:effectLst/>
              <a:ea typeface="Arial" panose="020B0604020202020204" pitchFamily="34" charset="0"/>
            </a:endParaRPr>
          </a:p>
          <a:p>
            <a:r>
              <a:rPr lang="en-US" sz="2000" dirty="0">
                <a:ea typeface="Arial" panose="020B0604020202020204" pitchFamily="34" charset="0"/>
              </a:rPr>
              <a:t>A guide to help illustrate how harm reduction and prevention professionals can collaborate, best practices, and resources to continue to learn about harm reduction. </a:t>
            </a:r>
          </a:p>
          <a:p>
            <a:endParaRPr lang="en-US" dirty="0">
              <a:ea typeface="Arial" panose="020B0604020202020204" pitchFamily="34" charset="0"/>
            </a:endParaRPr>
          </a:p>
          <a:p>
            <a:endParaRPr lang="en-US" sz="1800" dirty="0">
              <a:ea typeface="Arial" panose="020B0604020202020204" pitchFamily="34" charset="0"/>
            </a:endParaRPr>
          </a:p>
          <a:p>
            <a:r>
              <a:rPr lang="en-US" sz="1800" b="1" dirty="0">
                <a:solidFill>
                  <a:schemeClr val="accent2"/>
                </a:solidFill>
                <a:effectLst/>
                <a:ea typeface="Arial" panose="020B0604020202020204" pitchFamily="34" charset="0"/>
              </a:rPr>
              <a:t>Goal: </a:t>
            </a:r>
            <a:r>
              <a:rPr lang="en-US" sz="1800" dirty="0">
                <a:solidFill>
                  <a:schemeClr val="accent2"/>
                </a:solidFill>
                <a:effectLst/>
                <a:ea typeface="Arial" panose="020B0604020202020204" pitchFamily="34" charset="0"/>
              </a:rPr>
              <a:t>Continue to integrate harm reduction into Rhode Island’s SUD continuum of care.</a:t>
            </a:r>
          </a:p>
          <a:p>
            <a:endParaRPr lang="en-US" dirty="0"/>
          </a:p>
        </p:txBody>
      </p:sp>
      <p:sp>
        <p:nvSpPr>
          <p:cNvPr id="6" name="Rectangle: Rounded Corners 5">
            <a:extLst>
              <a:ext uri="{FF2B5EF4-FFF2-40B4-BE49-F238E27FC236}">
                <a16:creationId xmlns:a16="http://schemas.microsoft.com/office/drawing/2014/main" id="{7D40E17A-43E1-F389-4CAC-EAED7F03013D}"/>
              </a:ext>
            </a:extLst>
          </p:cNvPr>
          <p:cNvSpPr/>
          <p:nvPr/>
        </p:nvSpPr>
        <p:spPr>
          <a:xfrm>
            <a:off x="6222432" y="1383535"/>
            <a:ext cx="5071533" cy="467436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400" b="1" dirty="0">
              <a:solidFill>
                <a:schemeClr val="bg1"/>
              </a:solidFill>
            </a:endParaRPr>
          </a:p>
          <a:p>
            <a:pPr algn="ctr"/>
            <a:endParaRPr lang="en-US" sz="2400" b="1" dirty="0">
              <a:solidFill>
                <a:schemeClr val="bg1"/>
              </a:solidFill>
            </a:endParaRPr>
          </a:p>
          <a:p>
            <a:endParaRPr lang="en-US" sz="2000" b="1" dirty="0">
              <a:solidFill>
                <a:schemeClr val="accent2"/>
              </a:solidFill>
            </a:endParaRPr>
          </a:p>
          <a:p>
            <a:pPr algn="ctr"/>
            <a:r>
              <a:rPr lang="en-US" sz="2400" b="1" dirty="0">
                <a:solidFill>
                  <a:schemeClr val="bg1"/>
                </a:solidFill>
              </a:rPr>
              <a:t>Stack the Deck Initiative</a:t>
            </a:r>
          </a:p>
          <a:p>
            <a:endParaRPr lang="en-US" sz="2000" dirty="0"/>
          </a:p>
          <a:p>
            <a:endParaRPr lang="en-US" sz="2000" dirty="0"/>
          </a:p>
          <a:p>
            <a:endParaRPr lang="en-US" sz="2000" dirty="0"/>
          </a:p>
          <a:p>
            <a:r>
              <a:rPr lang="en-US" sz="2000" dirty="0"/>
              <a:t>A deck of cards to help stack success in favor of the reader that includes statewide harm reduction tools and resources.</a:t>
            </a:r>
          </a:p>
          <a:p>
            <a:endParaRPr lang="en-US" sz="2000" b="1" dirty="0">
              <a:solidFill>
                <a:schemeClr val="accent2"/>
              </a:solidFill>
            </a:endParaRPr>
          </a:p>
          <a:p>
            <a:endParaRPr lang="en-US" sz="2000" b="1" dirty="0">
              <a:solidFill>
                <a:schemeClr val="accent2"/>
              </a:solidFill>
              <a:cs typeface="Arial"/>
            </a:endParaRPr>
          </a:p>
          <a:p>
            <a:endParaRPr lang="en-US" sz="2000" b="1" dirty="0">
              <a:solidFill>
                <a:schemeClr val="accent2"/>
              </a:solidFill>
            </a:endParaRPr>
          </a:p>
          <a:p>
            <a:r>
              <a:rPr lang="en-US" b="1" dirty="0">
                <a:solidFill>
                  <a:schemeClr val="accent2"/>
                </a:solidFill>
              </a:rPr>
              <a:t>Goal: </a:t>
            </a:r>
            <a:r>
              <a:rPr lang="en-US" dirty="0">
                <a:solidFill>
                  <a:schemeClr val="accent2"/>
                </a:solidFill>
              </a:rPr>
              <a:t>Empower readers to live the life they want, with or without substances.</a:t>
            </a:r>
          </a:p>
          <a:p>
            <a:endParaRPr lang="en-US" sz="1800" b="1" dirty="0">
              <a:solidFill>
                <a:srgbClr val="00B0F0"/>
              </a:solidFill>
            </a:endParaRPr>
          </a:p>
          <a:p>
            <a:endParaRPr lang="en-US" sz="1800" b="1" dirty="0">
              <a:solidFill>
                <a:srgbClr val="00B0F0"/>
              </a:solidFill>
            </a:endParaRPr>
          </a:p>
          <a:p>
            <a:pPr algn="ctr"/>
            <a:endParaRPr lang="en-US" dirty="0"/>
          </a:p>
        </p:txBody>
      </p:sp>
      <p:pic>
        <p:nvPicPr>
          <p:cNvPr id="7" name="Picture 6">
            <a:extLst>
              <a:ext uri="{FF2B5EF4-FFF2-40B4-BE49-F238E27FC236}">
                <a16:creationId xmlns:a16="http://schemas.microsoft.com/office/drawing/2014/main" id="{F1105D99-7531-F7F0-8511-3D675F861A1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36188" y="6156160"/>
            <a:ext cx="3895782" cy="596408"/>
          </a:xfrm>
          <a:prstGeom prst="rect">
            <a:avLst/>
          </a:prstGeom>
        </p:spPr>
      </p:pic>
      <p:pic>
        <p:nvPicPr>
          <p:cNvPr id="8" name="Picture 7">
            <a:extLst>
              <a:ext uri="{FF2B5EF4-FFF2-40B4-BE49-F238E27FC236}">
                <a16:creationId xmlns:a16="http://schemas.microsoft.com/office/drawing/2014/main" id="{43F15620-EE2D-76B5-D520-52228C0E8453}"/>
              </a:ext>
            </a:extLst>
          </p:cNvPr>
          <p:cNvPicPr>
            <a:picLocks noChangeAspect="1"/>
          </p:cNvPicPr>
          <p:nvPr/>
        </p:nvPicPr>
        <p:blipFill>
          <a:blip r:embed="rId4"/>
          <a:stretch>
            <a:fillRect/>
          </a:stretch>
        </p:blipFill>
        <p:spPr>
          <a:xfrm>
            <a:off x="5762009" y="6094898"/>
            <a:ext cx="725487" cy="597460"/>
          </a:xfrm>
          <a:prstGeom prst="rect">
            <a:avLst/>
          </a:prstGeom>
        </p:spPr>
      </p:pic>
    </p:spTree>
    <p:extLst>
      <p:ext uri="{BB962C8B-B14F-4D97-AF65-F5344CB8AC3E}">
        <p14:creationId xmlns:p14="http://schemas.microsoft.com/office/powerpoint/2010/main" val="15069567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1D89E-94E9-4340-B42F-D61C283DA22E}"/>
              </a:ext>
            </a:extLst>
          </p:cNvPr>
          <p:cNvSpPr>
            <a:spLocks noGrp="1"/>
          </p:cNvSpPr>
          <p:nvPr>
            <p:ph type="title"/>
          </p:nvPr>
        </p:nvSpPr>
        <p:spPr/>
        <p:txBody>
          <a:bodyPr/>
          <a:lstStyle/>
          <a:p>
            <a:r>
              <a:rPr lang="en-US" dirty="0"/>
              <a:t>Methods</a:t>
            </a:r>
            <a:br>
              <a:rPr lang="en-US" dirty="0"/>
            </a:br>
            <a:r>
              <a:rPr lang="en-US" sz="1600" i="1" dirty="0">
                <a:solidFill>
                  <a:schemeClr val="accent4"/>
                </a:solidFill>
              </a:rPr>
              <a:t>Our process</a:t>
            </a:r>
          </a:p>
        </p:txBody>
      </p:sp>
      <p:sp>
        <p:nvSpPr>
          <p:cNvPr id="3" name="Content Placeholder 2">
            <a:extLst>
              <a:ext uri="{FF2B5EF4-FFF2-40B4-BE49-F238E27FC236}">
                <a16:creationId xmlns:a16="http://schemas.microsoft.com/office/drawing/2014/main" id="{4CB241EC-0A13-474B-BD4F-670F648E0F44}"/>
              </a:ext>
            </a:extLst>
          </p:cNvPr>
          <p:cNvSpPr>
            <a:spLocks noGrp="1"/>
          </p:cNvSpPr>
          <p:nvPr>
            <p:ph idx="1"/>
          </p:nvPr>
        </p:nvSpPr>
        <p:spPr>
          <a:xfrm>
            <a:off x="233944" y="1605516"/>
            <a:ext cx="11335109" cy="4576763"/>
          </a:xfrm>
        </p:spPr>
        <p:txBody>
          <a:bodyPr vert="horz" lIns="91440" tIns="45720" rIns="91440" bIns="45720" rtlCol="0" anchor="t">
            <a:normAutofit/>
          </a:bodyPr>
          <a:lstStyle/>
          <a:p>
            <a:pPr marL="342900" indent="-342900">
              <a:buFont typeface="Arial" panose="020B0604020202020204" pitchFamily="34" charset="0"/>
              <a:buChar char="•"/>
            </a:pPr>
            <a:endParaRPr lang="en-US" sz="2000"/>
          </a:p>
          <a:p>
            <a:pPr marL="342900" indent="-342900">
              <a:buFont typeface="Arial" panose="020B0604020202020204" pitchFamily="34" charset="0"/>
              <a:buChar char="•"/>
            </a:pPr>
            <a:endParaRPr lang="en-US" sz="2000"/>
          </a:p>
          <a:p>
            <a:pPr marL="342900" indent="-342900">
              <a:buFont typeface="Arial" panose="020B0604020202020204" pitchFamily="34" charset="0"/>
              <a:buChar char="•"/>
            </a:pPr>
            <a:endParaRPr lang="en-US" sz="2000"/>
          </a:p>
        </p:txBody>
      </p:sp>
      <p:sp>
        <p:nvSpPr>
          <p:cNvPr id="5" name="Slide Number Placeholder 4">
            <a:extLst>
              <a:ext uri="{FF2B5EF4-FFF2-40B4-BE49-F238E27FC236}">
                <a16:creationId xmlns:a16="http://schemas.microsoft.com/office/drawing/2014/main" id="{E00A5643-3047-4319-BE55-EF8A00003FFE}"/>
              </a:ext>
            </a:extLst>
          </p:cNvPr>
          <p:cNvSpPr>
            <a:spLocks noGrp="1"/>
          </p:cNvSpPr>
          <p:nvPr>
            <p:ph type="sldNum" sz="quarter" idx="12"/>
          </p:nvPr>
        </p:nvSpPr>
        <p:spPr/>
        <p:txBody>
          <a:bodyPr/>
          <a:lstStyle/>
          <a:p>
            <a:fld id="{899FFD16-B25A-457E-9C72-CDC3BAF3ACB3}" type="slidenum">
              <a:rPr lang="en-US" smtClean="0"/>
              <a:t>22</a:t>
            </a:fld>
            <a:endParaRPr lang="en-US"/>
          </a:p>
        </p:txBody>
      </p:sp>
      <p:graphicFrame>
        <p:nvGraphicFramePr>
          <p:cNvPr id="6" name="Content Placeholder 7">
            <a:extLst>
              <a:ext uri="{FF2B5EF4-FFF2-40B4-BE49-F238E27FC236}">
                <a16:creationId xmlns:a16="http://schemas.microsoft.com/office/drawing/2014/main" id="{0850F764-3F04-60B4-4990-354E5F0C9115}"/>
              </a:ext>
            </a:extLst>
          </p:cNvPr>
          <p:cNvGraphicFramePr>
            <a:graphicFrameLocks/>
          </p:cNvGraphicFramePr>
          <p:nvPr>
            <p:extLst>
              <p:ext uri="{D42A27DB-BD31-4B8C-83A1-F6EECF244321}">
                <p14:modId xmlns:p14="http://schemas.microsoft.com/office/powerpoint/2010/main" val="4202909422"/>
              </p:ext>
            </p:extLst>
          </p:nvPr>
        </p:nvGraphicFramePr>
        <p:xfrm>
          <a:off x="587871" y="1032286"/>
          <a:ext cx="10627254" cy="47934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3DBD3AE6-0808-52D3-B617-A5DF60113787}"/>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436188" y="6156160"/>
            <a:ext cx="3895782" cy="596408"/>
          </a:xfrm>
          <a:prstGeom prst="rect">
            <a:avLst/>
          </a:prstGeom>
        </p:spPr>
      </p:pic>
      <p:pic>
        <p:nvPicPr>
          <p:cNvPr id="7" name="Picture 6">
            <a:extLst>
              <a:ext uri="{FF2B5EF4-FFF2-40B4-BE49-F238E27FC236}">
                <a16:creationId xmlns:a16="http://schemas.microsoft.com/office/drawing/2014/main" id="{5FEC6958-54B0-C922-B385-B77481D7AD2C}"/>
              </a:ext>
            </a:extLst>
          </p:cNvPr>
          <p:cNvPicPr>
            <a:picLocks noChangeAspect="1"/>
          </p:cNvPicPr>
          <p:nvPr/>
        </p:nvPicPr>
        <p:blipFill>
          <a:blip r:embed="rId9"/>
          <a:stretch>
            <a:fillRect/>
          </a:stretch>
        </p:blipFill>
        <p:spPr>
          <a:xfrm>
            <a:off x="5760727" y="6140905"/>
            <a:ext cx="613756" cy="505446"/>
          </a:xfrm>
          <a:prstGeom prst="rect">
            <a:avLst/>
          </a:prstGeom>
        </p:spPr>
      </p:pic>
    </p:spTree>
    <p:extLst>
      <p:ext uri="{BB962C8B-B14F-4D97-AF65-F5344CB8AC3E}">
        <p14:creationId xmlns:p14="http://schemas.microsoft.com/office/powerpoint/2010/main" val="24117626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C0A824-454E-8A1C-8597-3C412F176E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83F019-BEDB-0A59-918A-D2C7279E3BEA}"/>
              </a:ext>
            </a:extLst>
          </p:cNvPr>
          <p:cNvSpPr>
            <a:spLocks noGrp="1"/>
          </p:cNvSpPr>
          <p:nvPr>
            <p:ph type="title"/>
          </p:nvPr>
        </p:nvSpPr>
        <p:spPr>
          <a:xfrm>
            <a:off x="342901" y="99247"/>
            <a:ext cx="11449408" cy="952313"/>
          </a:xfrm>
        </p:spPr>
        <p:txBody>
          <a:bodyPr/>
          <a:lstStyle/>
          <a:p>
            <a:r>
              <a:rPr lang="en-US" dirty="0"/>
              <a:t>Qualitative Sources</a:t>
            </a:r>
            <a:br>
              <a:rPr lang="en-US" dirty="0"/>
            </a:br>
            <a:r>
              <a:rPr lang="en-US" sz="1800" i="1" dirty="0">
                <a:solidFill>
                  <a:schemeClr val="accent4"/>
                </a:solidFill>
              </a:rPr>
              <a:t>Local, state, and national experts </a:t>
            </a:r>
          </a:p>
        </p:txBody>
      </p:sp>
      <p:sp>
        <p:nvSpPr>
          <p:cNvPr id="3" name="Content Placeholder 2">
            <a:extLst>
              <a:ext uri="{FF2B5EF4-FFF2-40B4-BE49-F238E27FC236}">
                <a16:creationId xmlns:a16="http://schemas.microsoft.com/office/drawing/2014/main" id="{A519BBF7-2AA9-F08A-E1A9-32C40A484F60}"/>
              </a:ext>
            </a:extLst>
          </p:cNvPr>
          <p:cNvSpPr>
            <a:spLocks noGrp="1"/>
          </p:cNvSpPr>
          <p:nvPr>
            <p:ph idx="1"/>
          </p:nvPr>
        </p:nvSpPr>
        <p:spPr>
          <a:xfrm>
            <a:off x="457199" y="1600200"/>
            <a:ext cx="11335109" cy="4576763"/>
          </a:xfrm>
        </p:spPr>
        <p:txBody>
          <a:bodyPr/>
          <a:lstStyle/>
          <a:p>
            <a:endParaRPr lang="en-US" sz="2000">
              <a:effectLst/>
              <a:ea typeface="Arial" panose="020B0604020202020204" pitchFamily="34" charset="0"/>
            </a:endParaRPr>
          </a:p>
          <a:p>
            <a:endParaRPr lang="en-US" sz="2000">
              <a:effectLst/>
              <a:ea typeface="Arial" panose="020B0604020202020204" pitchFamily="34" charset="0"/>
            </a:endParaRPr>
          </a:p>
          <a:p>
            <a:endParaRPr lang="en-US" sz="2500"/>
          </a:p>
        </p:txBody>
      </p:sp>
      <p:sp>
        <p:nvSpPr>
          <p:cNvPr id="5" name="Slide Number Placeholder 4">
            <a:extLst>
              <a:ext uri="{FF2B5EF4-FFF2-40B4-BE49-F238E27FC236}">
                <a16:creationId xmlns:a16="http://schemas.microsoft.com/office/drawing/2014/main" id="{5BE04A6C-8A19-BF84-C416-E5E80A798B31}"/>
              </a:ext>
            </a:extLst>
          </p:cNvPr>
          <p:cNvSpPr>
            <a:spLocks noGrp="1"/>
          </p:cNvSpPr>
          <p:nvPr>
            <p:ph type="sldNum" sz="quarter" idx="12"/>
          </p:nvPr>
        </p:nvSpPr>
        <p:spPr/>
        <p:txBody>
          <a:bodyPr/>
          <a:lstStyle/>
          <a:p>
            <a:fld id="{899FFD16-B25A-457E-9C72-CDC3BAF3ACB3}" type="slidenum">
              <a:rPr lang="en-US" smtClean="0"/>
              <a:t>23</a:t>
            </a:fld>
            <a:endParaRPr lang="en-US"/>
          </a:p>
        </p:txBody>
      </p:sp>
      <p:sp>
        <p:nvSpPr>
          <p:cNvPr id="4" name="Rectangle: Rounded Corners 3">
            <a:extLst>
              <a:ext uri="{FF2B5EF4-FFF2-40B4-BE49-F238E27FC236}">
                <a16:creationId xmlns:a16="http://schemas.microsoft.com/office/drawing/2014/main" id="{0FE5E2B0-AAEF-F43A-DD98-7CCD5B86D6AA}"/>
              </a:ext>
            </a:extLst>
          </p:cNvPr>
          <p:cNvSpPr/>
          <p:nvPr/>
        </p:nvSpPr>
        <p:spPr>
          <a:xfrm>
            <a:off x="342901" y="1268227"/>
            <a:ext cx="3199354" cy="4674365"/>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bg1"/>
              </a:solidFill>
              <a:effectLst/>
              <a:latin typeface="+mj-lt"/>
              <a:ea typeface="Arial" panose="020B0604020202020204" pitchFamily="34" charset="0"/>
            </a:endParaRPr>
          </a:p>
          <a:p>
            <a:pPr algn="ctr"/>
            <a:r>
              <a:rPr lang="en-US" sz="2400" b="1" dirty="0">
                <a:latin typeface="+mj-lt"/>
              </a:rPr>
              <a:t>Literature Review</a:t>
            </a:r>
          </a:p>
          <a:p>
            <a:endParaRPr lang="en-US" sz="1700" b="1" dirty="0">
              <a:latin typeface="+mj-lt"/>
            </a:endParaRPr>
          </a:p>
          <a:p>
            <a:r>
              <a:rPr lang="en-US" sz="1700" dirty="0">
                <a:latin typeface="+mj-lt"/>
                <a:cs typeface="Calibri" panose="020F0502020204030204" pitchFamily="34" charset="0"/>
              </a:rPr>
              <a:t>SAMHSA, National Institute of Health,  NASTAD, NIDA, NCSACW, European Monitoring Centre for Drugs and Drug Addiction, PTTC, National Harm Reduction Coalition, RIPRC, RIDOH, among others</a:t>
            </a:r>
          </a:p>
          <a:p>
            <a:pPr algn="ctr"/>
            <a:endParaRPr lang="en-US" b="1" dirty="0">
              <a:latin typeface="+mj-lt"/>
            </a:endParaRPr>
          </a:p>
        </p:txBody>
      </p:sp>
      <p:sp>
        <p:nvSpPr>
          <p:cNvPr id="7" name="Rectangle: Rounded Corners 6">
            <a:extLst>
              <a:ext uri="{FF2B5EF4-FFF2-40B4-BE49-F238E27FC236}">
                <a16:creationId xmlns:a16="http://schemas.microsoft.com/office/drawing/2014/main" id="{362E3856-F8BE-C13A-A145-7DB092202D62}"/>
              </a:ext>
            </a:extLst>
          </p:cNvPr>
          <p:cNvSpPr/>
          <p:nvPr/>
        </p:nvSpPr>
        <p:spPr>
          <a:xfrm>
            <a:off x="3809759" y="1268226"/>
            <a:ext cx="4629988" cy="4674365"/>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bg1"/>
              </a:solidFill>
              <a:effectLst/>
              <a:latin typeface="+mj-lt"/>
              <a:ea typeface="Arial" panose="020B0604020202020204" pitchFamily="34" charset="0"/>
            </a:endParaRPr>
          </a:p>
          <a:p>
            <a:pPr algn="ctr"/>
            <a:endParaRPr lang="en-US" sz="2400" b="1" dirty="0">
              <a:latin typeface="+mj-lt"/>
            </a:endParaRPr>
          </a:p>
          <a:p>
            <a:pPr algn="ctr"/>
            <a:r>
              <a:rPr lang="en-US" sz="2400" b="1" dirty="0">
                <a:latin typeface="+mj-lt"/>
              </a:rPr>
              <a:t>Subject Matter Experts</a:t>
            </a:r>
          </a:p>
          <a:p>
            <a:pPr algn="ctr"/>
            <a:endParaRPr lang="en-US" b="1" dirty="0">
              <a:latin typeface="+mj-lt"/>
            </a:endParaRPr>
          </a:p>
          <a:p>
            <a:r>
              <a:rPr lang="en-US" sz="1700" dirty="0">
                <a:latin typeface="+mj-lt"/>
                <a:cs typeface="Calibri" panose="020F0502020204030204" pitchFamily="34" charset="0"/>
              </a:rPr>
              <a:t>Regional Prevention Task Force, Prevention Work Group, Harm Reduction Work Group, RI Student Assistance Counselors, BHDDH, EOHHS, RIDOH, NYC Dept of Health and Mental Hygiene, Boston AHOPE, National Alliance for State &amp; Territorial AIDS Directors (NASTAD), Opioid Response Network (ORN), UMKC Collaborative to Advance Health Services, Kansas City CARE Health Center, Prevention Technology Transfer Center, Addiction Technology Transfer Center</a:t>
            </a:r>
          </a:p>
          <a:p>
            <a:pPr algn="ctr"/>
            <a:endParaRPr lang="en-US" b="1" dirty="0">
              <a:latin typeface="+mj-lt"/>
            </a:endParaRPr>
          </a:p>
          <a:p>
            <a:pPr algn="ctr"/>
            <a:endParaRPr lang="en-US" b="1" dirty="0">
              <a:latin typeface="+mj-lt"/>
            </a:endParaRPr>
          </a:p>
          <a:p>
            <a:pPr algn="ctr"/>
            <a:endParaRPr lang="en-US" dirty="0">
              <a:latin typeface="+mj-lt"/>
            </a:endParaRPr>
          </a:p>
        </p:txBody>
      </p:sp>
      <p:sp>
        <p:nvSpPr>
          <p:cNvPr id="8" name="Rectangle: Rounded Corners 7">
            <a:extLst>
              <a:ext uri="{FF2B5EF4-FFF2-40B4-BE49-F238E27FC236}">
                <a16:creationId xmlns:a16="http://schemas.microsoft.com/office/drawing/2014/main" id="{E41CAFCA-8431-D717-8F85-9D772C21762D}"/>
              </a:ext>
            </a:extLst>
          </p:cNvPr>
          <p:cNvSpPr/>
          <p:nvPr/>
        </p:nvSpPr>
        <p:spPr>
          <a:xfrm>
            <a:off x="8707252" y="1268227"/>
            <a:ext cx="3199354" cy="4674365"/>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bg1"/>
              </a:solidFill>
              <a:effectLst/>
              <a:latin typeface="+mj-lt"/>
              <a:ea typeface="Arial" panose="020B0604020202020204" pitchFamily="34" charset="0"/>
            </a:endParaRPr>
          </a:p>
          <a:p>
            <a:pPr algn="ctr"/>
            <a:r>
              <a:rPr lang="en-US" sz="2400" b="1" dirty="0">
                <a:latin typeface="+mj-lt"/>
              </a:rPr>
              <a:t>Lived and Living Experience Experts</a:t>
            </a:r>
          </a:p>
          <a:p>
            <a:pPr algn="ctr"/>
            <a:endParaRPr lang="en-US" sz="2400" b="1" dirty="0">
              <a:latin typeface="+mj-lt"/>
            </a:endParaRPr>
          </a:p>
          <a:p>
            <a:pPr algn="ctr"/>
            <a:endParaRPr lang="en-US" sz="2400" b="1" dirty="0">
              <a:latin typeface="+mj-lt"/>
            </a:endParaRPr>
          </a:p>
          <a:p>
            <a:r>
              <a:rPr lang="en-US" sz="1700" dirty="0">
                <a:latin typeface="+mj-lt"/>
                <a:cs typeface="Calibri" panose="020F0502020204030204" pitchFamily="34" charset="0"/>
              </a:rPr>
              <a:t>Participants from Project Weber /RENEW, in Pawtucket, RI, and from Parent Support Network in Westerly, RI</a:t>
            </a:r>
          </a:p>
          <a:p>
            <a:pPr algn="ctr"/>
            <a:endParaRPr lang="en-US" sz="2400" b="1" dirty="0">
              <a:latin typeface="+mj-lt"/>
            </a:endParaRPr>
          </a:p>
          <a:p>
            <a:pPr algn="ctr"/>
            <a:endParaRPr lang="en-US" sz="2400" b="1" dirty="0">
              <a:latin typeface="+mj-lt"/>
            </a:endParaRPr>
          </a:p>
        </p:txBody>
      </p:sp>
      <p:pic>
        <p:nvPicPr>
          <p:cNvPr id="6" name="Picture 5">
            <a:extLst>
              <a:ext uri="{FF2B5EF4-FFF2-40B4-BE49-F238E27FC236}">
                <a16:creationId xmlns:a16="http://schemas.microsoft.com/office/drawing/2014/main" id="{F0E14CDC-F7AA-66DC-E749-1FC89C3EC13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36188" y="6156160"/>
            <a:ext cx="3895782" cy="596408"/>
          </a:xfrm>
          <a:prstGeom prst="rect">
            <a:avLst/>
          </a:prstGeom>
        </p:spPr>
      </p:pic>
      <p:pic>
        <p:nvPicPr>
          <p:cNvPr id="9" name="Picture 8">
            <a:extLst>
              <a:ext uri="{FF2B5EF4-FFF2-40B4-BE49-F238E27FC236}">
                <a16:creationId xmlns:a16="http://schemas.microsoft.com/office/drawing/2014/main" id="{EF306377-B8BF-CF26-68FA-B18D54C3D14E}"/>
              </a:ext>
            </a:extLst>
          </p:cNvPr>
          <p:cNvPicPr>
            <a:picLocks noChangeAspect="1"/>
          </p:cNvPicPr>
          <p:nvPr/>
        </p:nvPicPr>
        <p:blipFill>
          <a:blip r:embed="rId4"/>
          <a:stretch>
            <a:fillRect/>
          </a:stretch>
        </p:blipFill>
        <p:spPr>
          <a:xfrm>
            <a:off x="5704861" y="6115663"/>
            <a:ext cx="725487" cy="597460"/>
          </a:xfrm>
          <a:prstGeom prst="rect">
            <a:avLst/>
          </a:prstGeom>
        </p:spPr>
      </p:pic>
      <p:pic>
        <p:nvPicPr>
          <p:cNvPr id="11" name="Picture 10">
            <a:extLst>
              <a:ext uri="{FF2B5EF4-FFF2-40B4-BE49-F238E27FC236}">
                <a16:creationId xmlns:a16="http://schemas.microsoft.com/office/drawing/2014/main" id="{1B039299-EA53-ADFE-0103-6A8775B2054C}"/>
              </a:ext>
            </a:extLst>
          </p:cNvPr>
          <p:cNvPicPr>
            <a:picLocks noChangeAspect="1"/>
          </p:cNvPicPr>
          <p:nvPr/>
        </p:nvPicPr>
        <p:blipFill>
          <a:blip r:embed="rId5"/>
          <a:stretch>
            <a:fillRect/>
          </a:stretch>
        </p:blipFill>
        <p:spPr>
          <a:xfrm>
            <a:off x="11052809" y="178775"/>
            <a:ext cx="845820" cy="845820"/>
          </a:xfrm>
          <a:prstGeom prst="rect">
            <a:avLst/>
          </a:prstGeom>
        </p:spPr>
      </p:pic>
    </p:spTree>
    <p:extLst>
      <p:ext uri="{BB962C8B-B14F-4D97-AF65-F5344CB8AC3E}">
        <p14:creationId xmlns:p14="http://schemas.microsoft.com/office/powerpoint/2010/main" val="36101652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CD52059-5DB4-4B15-BF62-1E6F5940E27F}"/>
              </a:ext>
            </a:extLst>
          </p:cNvPr>
          <p:cNvSpPr>
            <a:spLocks noGrp="1"/>
          </p:cNvSpPr>
          <p:nvPr>
            <p:ph type="title"/>
          </p:nvPr>
        </p:nvSpPr>
        <p:spPr>
          <a:xfrm>
            <a:off x="666750" y="2687638"/>
            <a:ext cx="10515600" cy="2852737"/>
          </a:xfrm>
        </p:spPr>
        <p:txBody>
          <a:bodyPr/>
          <a:lstStyle/>
          <a:p>
            <a:r>
              <a:rPr lang="en-US" dirty="0"/>
              <a:t>Harm Reduction and Equity</a:t>
            </a:r>
            <a:br>
              <a:rPr lang="en-US" dirty="0"/>
            </a:br>
            <a:r>
              <a:rPr lang="en-US" sz="1800" i="1" dirty="0"/>
              <a:t>Expanding care options for everyone.</a:t>
            </a:r>
            <a:endParaRPr lang="en-US" sz="1800" b="0" i="1" dirty="0"/>
          </a:p>
        </p:txBody>
      </p:sp>
      <p:sp>
        <p:nvSpPr>
          <p:cNvPr id="5" name="Slide Number Placeholder 4">
            <a:extLst>
              <a:ext uri="{FF2B5EF4-FFF2-40B4-BE49-F238E27FC236}">
                <a16:creationId xmlns:a16="http://schemas.microsoft.com/office/drawing/2014/main" id="{D49AA385-9F16-4EC1-B136-7D0133222B12}"/>
              </a:ext>
            </a:extLst>
          </p:cNvPr>
          <p:cNvSpPr>
            <a:spLocks noGrp="1"/>
          </p:cNvSpPr>
          <p:nvPr>
            <p:ph type="sldNum" sz="quarter" idx="4294967295"/>
          </p:nvPr>
        </p:nvSpPr>
        <p:spPr>
          <a:xfrm>
            <a:off x="11809413" y="6392863"/>
            <a:ext cx="382587" cy="365125"/>
          </a:xfrm>
        </p:spPr>
        <p:txBody>
          <a:bodyPr/>
          <a:lstStyle/>
          <a:p>
            <a:fld id="{899FFD16-B25A-457E-9C72-CDC3BAF3ACB3}" type="slidenum">
              <a:rPr lang="en-US" smtClean="0"/>
              <a:t>24</a:t>
            </a:fld>
            <a:endParaRPr lang="en-US"/>
          </a:p>
        </p:txBody>
      </p:sp>
    </p:spTree>
    <p:extLst>
      <p:ext uri="{BB962C8B-B14F-4D97-AF65-F5344CB8AC3E}">
        <p14:creationId xmlns:p14="http://schemas.microsoft.com/office/powerpoint/2010/main" val="8050158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73BA3-76AC-F832-7393-6CEC08570FF6}"/>
              </a:ext>
            </a:extLst>
          </p:cNvPr>
          <p:cNvSpPr>
            <a:spLocks noGrp="1"/>
          </p:cNvSpPr>
          <p:nvPr>
            <p:ph type="title"/>
          </p:nvPr>
        </p:nvSpPr>
        <p:spPr>
          <a:xfrm>
            <a:off x="342901" y="365125"/>
            <a:ext cx="11449408" cy="820615"/>
          </a:xfrm>
        </p:spPr>
        <p:txBody>
          <a:bodyPr>
            <a:normAutofit/>
          </a:bodyPr>
          <a:lstStyle/>
          <a:p>
            <a:r>
              <a:rPr lang="en-US" dirty="0">
                <a:cs typeface="Arial"/>
              </a:rPr>
              <a:t>Continuum of Use</a:t>
            </a:r>
            <a:br>
              <a:rPr lang="en-US" dirty="0">
                <a:cs typeface="Arial"/>
              </a:rPr>
            </a:br>
            <a:r>
              <a:rPr lang="en-US" sz="1600" i="1" dirty="0">
                <a:solidFill>
                  <a:schemeClr val="accent4"/>
                </a:solidFill>
                <a:cs typeface="Arial"/>
              </a:rPr>
              <a:t>Harm reduction meets folks where they are in their use</a:t>
            </a:r>
          </a:p>
        </p:txBody>
      </p:sp>
      <p:sp>
        <p:nvSpPr>
          <p:cNvPr id="5" name="Slide Number Placeholder 4">
            <a:extLst>
              <a:ext uri="{FF2B5EF4-FFF2-40B4-BE49-F238E27FC236}">
                <a16:creationId xmlns:a16="http://schemas.microsoft.com/office/drawing/2014/main" id="{D4F841BA-CC5E-0C67-3B7F-14A893BECB95}"/>
              </a:ext>
            </a:extLst>
          </p:cNvPr>
          <p:cNvSpPr>
            <a:spLocks noGrp="1"/>
          </p:cNvSpPr>
          <p:nvPr>
            <p:ph type="sldNum" sz="quarter" idx="12"/>
          </p:nvPr>
        </p:nvSpPr>
        <p:spPr/>
        <p:txBody>
          <a:bodyPr/>
          <a:lstStyle/>
          <a:p>
            <a:fld id="{899FFD16-B25A-457E-9C72-CDC3BAF3ACB3}" type="slidenum">
              <a:rPr lang="en-US" smtClean="0"/>
              <a:t>25</a:t>
            </a:fld>
            <a:endParaRPr lang="en-US"/>
          </a:p>
        </p:txBody>
      </p:sp>
      <p:pic>
        <p:nvPicPr>
          <p:cNvPr id="9" name="Picture 8">
            <a:extLst>
              <a:ext uri="{FF2B5EF4-FFF2-40B4-BE49-F238E27FC236}">
                <a16:creationId xmlns:a16="http://schemas.microsoft.com/office/drawing/2014/main" id="{D60BA654-BC05-A8E6-D289-647F15CE7DD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05840" y="1250134"/>
            <a:ext cx="9762723" cy="4357731"/>
          </a:xfrm>
          <a:prstGeom prst="rect">
            <a:avLst/>
          </a:prstGeom>
          <a:noFill/>
          <a:ln>
            <a:noFill/>
          </a:ln>
        </p:spPr>
      </p:pic>
      <p:sp>
        <p:nvSpPr>
          <p:cNvPr id="12" name="Rectangle: Rounded Corners 11">
            <a:extLst>
              <a:ext uri="{FF2B5EF4-FFF2-40B4-BE49-F238E27FC236}">
                <a16:creationId xmlns:a16="http://schemas.microsoft.com/office/drawing/2014/main" id="{A84F3C30-CB89-AFA1-10BA-ED28DA665036}"/>
              </a:ext>
            </a:extLst>
          </p:cNvPr>
          <p:cNvSpPr/>
          <p:nvPr/>
        </p:nvSpPr>
        <p:spPr>
          <a:xfrm>
            <a:off x="1474470" y="1531620"/>
            <a:ext cx="8629650" cy="3143250"/>
          </a:xfrm>
          <a:prstGeom prst="roundRect">
            <a:avLst/>
          </a:prstGeom>
          <a:noFill/>
          <a:ln w="76200">
            <a:solidFill>
              <a:srgbClr val="E9A20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4E8C198D-E3F7-F69A-12CA-300327949A77}"/>
              </a:ext>
            </a:extLst>
          </p:cNvPr>
          <p:cNvSpPr/>
          <p:nvPr/>
        </p:nvSpPr>
        <p:spPr>
          <a:xfrm>
            <a:off x="4331969" y="1703071"/>
            <a:ext cx="4206241" cy="2503170"/>
          </a:xfrm>
          <a:prstGeom prst="roundRect">
            <a:avLst/>
          </a:prstGeom>
          <a:noFill/>
          <a:ln w="76200">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3F084F2-754E-1584-C88D-E20BD6DC94A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36188" y="6156160"/>
            <a:ext cx="3895782" cy="596408"/>
          </a:xfrm>
          <a:prstGeom prst="rect">
            <a:avLst/>
          </a:prstGeom>
        </p:spPr>
      </p:pic>
      <p:pic>
        <p:nvPicPr>
          <p:cNvPr id="8" name="Picture 7">
            <a:extLst>
              <a:ext uri="{FF2B5EF4-FFF2-40B4-BE49-F238E27FC236}">
                <a16:creationId xmlns:a16="http://schemas.microsoft.com/office/drawing/2014/main" id="{03D2D112-2C8E-CDF4-7241-99B322D32699}"/>
              </a:ext>
            </a:extLst>
          </p:cNvPr>
          <p:cNvPicPr>
            <a:picLocks noChangeAspect="1"/>
          </p:cNvPicPr>
          <p:nvPr/>
        </p:nvPicPr>
        <p:blipFill>
          <a:blip r:embed="rId5"/>
          <a:stretch>
            <a:fillRect/>
          </a:stretch>
        </p:blipFill>
        <p:spPr>
          <a:xfrm>
            <a:off x="5760026" y="6138205"/>
            <a:ext cx="671948" cy="553369"/>
          </a:xfrm>
          <a:prstGeom prst="rect">
            <a:avLst/>
          </a:prstGeom>
        </p:spPr>
      </p:pic>
    </p:spTree>
    <p:extLst>
      <p:ext uri="{BB962C8B-B14F-4D97-AF65-F5344CB8AC3E}">
        <p14:creationId xmlns:p14="http://schemas.microsoft.com/office/powerpoint/2010/main" val="60326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20"/>
                                        </p:tgtEl>
                                      </p:cBhvr>
                                    </p:animEffect>
                                    <p:animScale>
                                      <p:cBhvr>
                                        <p:cTn id="7" dur="250" autoRev="1" fill="hold"/>
                                        <p:tgtEl>
                                          <p:spTgt spid="2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76EAEF-0A75-3703-7819-C58ED1D34925}"/>
              </a:ext>
            </a:extLst>
          </p:cNvPr>
          <p:cNvSpPr>
            <a:spLocks noGrp="1"/>
          </p:cNvSpPr>
          <p:nvPr>
            <p:ph idx="1"/>
          </p:nvPr>
        </p:nvSpPr>
        <p:spPr>
          <a:xfrm>
            <a:off x="457199" y="1223010"/>
            <a:ext cx="11335109" cy="4953953"/>
          </a:xfrm>
        </p:spPr>
        <p:txBody>
          <a:bodyPr>
            <a:normAutofit/>
          </a:bodyPr>
          <a:lstStyle/>
          <a:p>
            <a:pPr algn="ctr"/>
            <a:r>
              <a:rPr lang="en-US" sz="3700" b="1" i="0" dirty="0">
                <a:solidFill>
                  <a:srgbClr val="000000"/>
                </a:solidFill>
                <a:effectLst/>
                <a:latin typeface="Source Sans Pro" panose="020B0503030403020204" pitchFamily="34" charset="0"/>
              </a:rPr>
              <a:t>The harm reduction approach emphasizes </a:t>
            </a:r>
            <a:r>
              <a:rPr lang="en-US" sz="3700" b="1" i="0" dirty="0">
                <a:solidFill>
                  <a:schemeClr val="accent2"/>
                </a:solidFill>
                <a:effectLst/>
                <a:latin typeface="Source Sans Pro" panose="020B0503030403020204" pitchFamily="34" charset="0"/>
              </a:rPr>
              <a:t>engaging directly with people who use substances</a:t>
            </a:r>
            <a:r>
              <a:rPr lang="en-US" sz="3700" b="1" i="0" dirty="0">
                <a:solidFill>
                  <a:schemeClr val="accent4"/>
                </a:solidFill>
                <a:effectLst/>
                <a:latin typeface="Source Sans Pro" panose="020B0503030403020204" pitchFamily="34" charset="0"/>
              </a:rPr>
              <a:t> </a:t>
            </a:r>
            <a:r>
              <a:rPr lang="en-US" sz="3700" b="1" i="0" dirty="0">
                <a:solidFill>
                  <a:srgbClr val="000000"/>
                </a:solidFill>
                <a:effectLst/>
                <a:latin typeface="Source Sans Pro" panose="020B0503030403020204" pitchFamily="34" charset="0"/>
              </a:rPr>
              <a:t>to prevent overdose and infectious disease transmission; improve physical, mental, and social wellbeing; and </a:t>
            </a:r>
            <a:r>
              <a:rPr lang="en-US" sz="3700" b="1" i="0" dirty="0">
                <a:solidFill>
                  <a:schemeClr val="tx1"/>
                </a:solidFill>
                <a:effectLst/>
                <a:latin typeface="Source Sans Pro" panose="020B0503030403020204" pitchFamily="34" charset="0"/>
              </a:rPr>
              <a:t>offer </a:t>
            </a:r>
            <a:r>
              <a:rPr lang="en-US" sz="3700" b="1" i="0" dirty="0">
                <a:solidFill>
                  <a:schemeClr val="accent2"/>
                </a:solidFill>
                <a:effectLst/>
                <a:latin typeface="Source Sans Pro" panose="020B0503030403020204" pitchFamily="34" charset="0"/>
              </a:rPr>
              <a:t>low barrier options </a:t>
            </a:r>
            <a:r>
              <a:rPr lang="en-US" sz="3700" b="1" i="0" dirty="0">
                <a:solidFill>
                  <a:srgbClr val="000000"/>
                </a:solidFill>
                <a:effectLst/>
                <a:latin typeface="Source Sans Pro" panose="020B0503030403020204" pitchFamily="34" charset="0"/>
              </a:rPr>
              <a:t>for accessing health care services, including substance use and mental health disorder treatment.</a:t>
            </a:r>
            <a:endParaRPr lang="en-US" sz="3700" dirty="0">
              <a:solidFill>
                <a:srgbClr val="000000"/>
              </a:solidFill>
            </a:endParaRPr>
          </a:p>
        </p:txBody>
      </p:sp>
      <p:sp>
        <p:nvSpPr>
          <p:cNvPr id="5" name="Slide Number Placeholder 4">
            <a:extLst>
              <a:ext uri="{FF2B5EF4-FFF2-40B4-BE49-F238E27FC236}">
                <a16:creationId xmlns:a16="http://schemas.microsoft.com/office/drawing/2014/main" id="{9646DFC2-9CEA-5E9E-C59A-8EDE73EA2A68}"/>
              </a:ext>
            </a:extLst>
          </p:cNvPr>
          <p:cNvSpPr>
            <a:spLocks noGrp="1"/>
          </p:cNvSpPr>
          <p:nvPr>
            <p:ph type="sldNum" sz="quarter" idx="12"/>
          </p:nvPr>
        </p:nvSpPr>
        <p:spPr/>
        <p:txBody>
          <a:bodyPr/>
          <a:lstStyle/>
          <a:p>
            <a:fld id="{899FFD16-B25A-457E-9C72-CDC3BAF3ACB3}" type="slidenum">
              <a:rPr lang="en-US" smtClean="0"/>
              <a:t>26</a:t>
            </a:fld>
            <a:endParaRPr lang="en-US"/>
          </a:p>
        </p:txBody>
      </p:sp>
      <p:pic>
        <p:nvPicPr>
          <p:cNvPr id="2" name="Picture 1">
            <a:extLst>
              <a:ext uri="{FF2B5EF4-FFF2-40B4-BE49-F238E27FC236}">
                <a16:creationId xmlns:a16="http://schemas.microsoft.com/office/drawing/2014/main" id="{99C23F1B-03C6-7120-FFE0-E2857D1492E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36188" y="6156160"/>
            <a:ext cx="3895782" cy="596408"/>
          </a:xfrm>
          <a:prstGeom prst="rect">
            <a:avLst/>
          </a:prstGeom>
        </p:spPr>
      </p:pic>
      <p:pic>
        <p:nvPicPr>
          <p:cNvPr id="6" name="Picture 5">
            <a:extLst>
              <a:ext uri="{FF2B5EF4-FFF2-40B4-BE49-F238E27FC236}">
                <a16:creationId xmlns:a16="http://schemas.microsoft.com/office/drawing/2014/main" id="{9C571B3A-80CD-C6FA-3AD1-50383C5AD7A8}"/>
              </a:ext>
            </a:extLst>
          </p:cNvPr>
          <p:cNvPicPr>
            <a:picLocks noChangeAspect="1"/>
          </p:cNvPicPr>
          <p:nvPr/>
        </p:nvPicPr>
        <p:blipFill>
          <a:blip r:embed="rId4"/>
          <a:stretch>
            <a:fillRect/>
          </a:stretch>
        </p:blipFill>
        <p:spPr>
          <a:xfrm>
            <a:off x="5733256" y="6094898"/>
            <a:ext cx="725487" cy="597460"/>
          </a:xfrm>
          <a:prstGeom prst="rect">
            <a:avLst/>
          </a:prstGeom>
        </p:spPr>
      </p:pic>
    </p:spTree>
    <p:extLst>
      <p:ext uri="{BB962C8B-B14F-4D97-AF65-F5344CB8AC3E}">
        <p14:creationId xmlns:p14="http://schemas.microsoft.com/office/powerpoint/2010/main" val="24512502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A98D052-7683-27B5-2664-D0738146B99F}"/>
              </a:ext>
            </a:extLst>
          </p:cNvPr>
          <p:cNvSpPr>
            <a:spLocks noGrp="1"/>
          </p:cNvSpPr>
          <p:nvPr>
            <p:ph idx="1"/>
          </p:nvPr>
        </p:nvSpPr>
        <p:spPr/>
        <p:txBody>
          <a:bodyPr>
            <a:normAutofit/>
          </a:bodyPr>
          <a:lstStyle/>
          <a:p>
            <a:pPr algn="ctr"/>
            <a:endParaRPr lang="en-US" sz="4000" b="1" dirty="0">
              <a:solidFill>
                <a:schemeClr val="accent2"/>
              </a:solidFill>
            </a:endParaRPr>
          </a:p>
          <a:p>
            <a:pPr algn="ctr"/>
            <a:r>
              <a:rPr lang="en-US" sz="4000" b="1" dirty="0">
                <a:solidFill>
                  <a:schemeClr val="tx1">
                    <a:lumMod val="50000"/>
                  </a:schemeClr>
                </a:solidFill>
              </a:rPr>
              <a:t>Harm reduction approaches to care </a:t>
            </a:r>
            <a:r>
              <a:rPr lang="en-US" sz="4000" b="1" dirty="0">
                <a:solidFill>
                  <a:schemeClr val="accent2"/>
                </a:solidFill>
              </a:rPr>
              <a:t>improves equity </a:t>
            </a:r>
            <a:r>
              <a:rPr lang="en-US" sz="4000" b="1" dirty="0">
                <a:solidFill>
                  <a:srgbClr val="000000"/>
                </a:solidFill>
              </a:rPr>
              <a:t>within the SUD continuum of care by providing care for those who continue to use substances. </a:t>
            </a:r>
          </a:p>
        </p:txBody>
      </p:sp>
      <p:sp>
        <p:nvSpPr>
          <p:cNvPr id="5" name="Slide Number Placeholder 4">
            <a:extLst>
              <a:ext uri="{FF2B5EF4-FFF2-40B4-BE49-F238E27FC236}">
                <a16:creationId xmlns:a16="http://schemas.microsoft.com/office/drawing/2014/main" id="{39DE1813-8EE1-A7DA-D407-C806C42A25DB}"/>
              </a:ext>
            </a:extLst>
          </p:cNvPr>
          <p:cNvSpPr>
            <a:spLocks noGrp="1"/>
          </p:cNvSpPr>
          <p:nvPr>
            <p:ph type="sldNum" sz="quarter" idx="12"/>
          </p:nvPr>
        </p:nvSpPr>
        <p:spPr/>
        <p:txBody>
          <a:bodyPr/>
          <a:lstStyle/>
          <a:p>
            <a:fld id="{899FFD16-B25A-457E-9C72-CDC3BAF3ACB3}" type="slidenum">
              <a:rPr lang="en-US" smtClean="0"/>
              <a:t>27</a:t>
            </a:fld>
            <a:endParaRPr lang="en-US"/>
          </a:p>
        </p:txBody>
      </p:sp>
      <p:pic>
        <p:nvPicPr>
          <p:cNvPr id="2" name="Picture 1">
            <a:extLst>
              <a:ext uri="{FF2B5EF4-FFF2-40B4-BE49-F238E27FC236}">
                <a16:creationId xmlns:a16="http://schemas.microsoft.com/office/drawing/2014/main" id="{B3210F41-1A4F-481B-24D9-C4C97CA5691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36188" y="6156160"/>
            <a:ext cx="3895782" cy="596408"/>
          </a:xfrm>
          <a:prstGeom prst="rect">
            <a:avLst/>
          </a:prstGeom>
        </p:spPr>
      </p:pic>
      <p:pic>
        <p:nvPicPr>
          <p:cNvPr id="6" name="Picture 5" descr="Logo&#10;&#10;Description automatically generated">
            <a:extLst>
              <a:ext uri="{FF2B5EF4-FFF2-40B4-BE49-F238E27FC236}">
                <a16:creationId xmlns:a16="http://schemas.microsoft.com/office/drawing/2014/main" id="{7FD3D45A-BE36-B4D6-089B-1A7D82D828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60521" y="6095424"/>
            <a:ext cx="728463" cy="596408"/>
          </a:xfrm>
          <a:prstGeom prst="rect">
            <a:avLst/>
          </a:prstGeom>
        </p:spPr>
      </p:pic>
    </p:spTree>
    <p:extLst>
      <p:ext uri="{BB962C8B-B14F-4D97-AF65-F5344CB8AC3E}">
        <p14:creationId xmlns:p14="http://schemas.microsoft.com/office/powerpoint/2010/main" val="9052751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CD52059-5DB4-4B15-BF62-1E6F5940E27F}"/>
              </a:ext>
            </a:extLst>
          </p:cNvPr>
          <p:cNvSpPr>
            <a:spLocks noGrp="1"/>
          </p:cNvSpPr>
          <p:nvPr>
            <p:ph type="title"/>
          </p:nvPr>
        </p:nvSpPr>
        <p:spPr>
          <a:xfrm>
            <a:off x="666750" y="2687638"/>
            <a:ext cx="10515600" cy="2852737"/>
          </a:xfrm>
        </p:spPr>
        <p:txBody>
          <a:bodyPr/>
          <a:lstStyle/>
          <a:p>
            <a:r>
              <a:rPr lang="en-US" dirty="0"/>
              <a:t>Community Empowerment</a:t>
            </a:r>
            <a:br>
              <a:rPr lang="en-US" dirty="0"/>
            </a:br>
            <a:r>
              <a:rPr lang="en-US" sz="1800" i="1" dirty="0"/>
              <a:t>What do people who use substances want?</a:t>
            </a:r>
            <a:br>
              <a:rPr lang="en-US" dirty="0"/>
            </a:br>
            <a:endParaRPr lang="en-US" sz="1800" b="0" i="1" dirty="0"/>
          </a:p>
        </p:txBody>
      </p:sp>
      <p:sp>
        <p:nvSpPr>
          <p:cNvPr id="5" name="Slide Number Placeholder 4">
            <a:extLst>
              <a:ext uri="{FF2B5EF4-FFF2-40B4-BE49-F238E27FC236}">
                <a16:creationId xmlns:a16="http://schemas.microsoft.com/office/drawing/2014/main" id="{D49AA385-9F16-4EC1-B136-7D0133222B12}"/>
              </a:ext>
            </a:extLst>
          </p:cNvPr>
          <p:cNvSpPr>
            <a:spLocks noGrp="1"/>
          </p:cNvSpPr>
          <p:nvPr>
            <p:ph type="sldNum" sz="quarter" idx="4294967295"/>
          </p:nvPr>
        </p:nvSpPr>
        <p:spPr>
          <a:xfrm>
            <a:off x="11809413" y="6392863"/>
            <a:ext cx="382587" cy="365125"/>
          </a:xfrm>
        </p:spPr>
        <p:txBody>
          <a:bodyPr/>
          <a:lstStyle/>
          <a:p>
            <a:fld id="{899FFD16-B25A-457E-9C72-CDC3BAF3ACB3}" type="slidenum">
              <a:rPr lang="en-US" smtClean="0"/>
              <a:t>28</a:t>
            </a:fld>
            <a:endParaRPr lang="en-US"/>
          </a:p>
        </p:txBody>
      </p:sp>
    </p:spTree>
    <p:extLst>
      <p:ext uri="{BB962C8B-B14F-4D97-AF65-F5344CB8AC3E}">
        <p14:creationId xmlns:p14="http://schemas.microsoft.com/office/powerpoint/2010/main" val="12233835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D022EF9-288D-6467-1D1E-6F1BAF48CEC8}"/>
              </a:ext>
            </a:extLst>
          </p:cNvPr>
          <p:cNvSpPr>
            <a:spLocks noGrp="1"/>
          </p:cNvSpPr>
          <p:nvPr>
            <p:ph type="sldNum" sz="quarter" idx="12"/>
          </p:nvPr>
        </p:nvSpPr>
        <p:spPr/>
        <p:txBody>
          <a:bodyPr/>
          <a:lstStyle/>
          <a:p>
            <a:fld id="{899FFD16-B25A-457E-9C72-CDC3BAF3ACB3}" type="slidenum">
              <a:rPr lang="en-US" smtClean="0"/>
              <a:t>29</a:t>
            </a:fld>
            <a:endParaRPr lang="en-US"/>
          </a:p>
        </p:txBody>
      </p:sp>
      <p:pic>
        <p:nvPicPr>
          <p:cNvPr id="6" name="Content Placeholder 5" descr="Graphic that says, &quot;The use of affirming language inspires hope. Language matters. Words have power. People first. The PTTC Network uses affirming language to propose the application of evidence-based and culturally informed practices.&quot;">
            <a:extLst>
              <a:ext uri="{FF2B5EF4-FFF2-40B4-BE49-F238E27FC236}">
                <a16:creationId xmlns:a16="http://schemas.microsoft.com/office/drawing/2014/main" id="{265D1B2F-404B-C151-4208-90F2C7B009ED}"/>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4782" b="21826"/>
          <a:stretch/>
        </p:blipFill>
        <p:spPr>
          <a:xfrm>
            <a:off x="1520761" y="562254"/>
            <a:ext cx="9150477" cy="5800671"/>
          </a:xfrm>
          <a:prstGeom prst="rect">
            <a:avLst/>
          </a:prstGeom>
        </p:spPr>
      </p:pic>
      <p:pic>
        <p:nvPicPr>
          <p:cNvPr id="2" name="Picture 1">
            <a:extLst>
              <a:ext uri="{FF2B5EF4-FFF2-40B4-BE49-F238E27FC236}">
                <a16:creationId xmlns:a16="http://schemas.microsoft.com/office/drawing/2014/main" id="{BC4FD578-0225-CB60-4EB4-489DC5492B6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10277" y="6162345"/>
            <a:ext cx="3895782" cy="596408"/>
          </a:xfrm>
          <a:prstGeom prst="rect">
            <a:avLst/>
          </a:prstGeom>
        </p:spPr>
      </p:pic>
      <p:pic>
        <p:nvPicPr>
          <p:cNvPr id="3" name="Picture 2">
            <a:extLst>
              <a:ext uri="{FF2B5EF4-FFF2-40B4-BE49-F238E27FC236}">
                <a16:creationId xmlns:a16="http://schemas.microsoft.com/office/drawing/2014/main" id="{467B4BDE-5BBF-E5C0-E534-83DEE5475F6B}"/>
              </a:ext>
            </a:extLst>
          </p:cNvPr>
          <p:cNvPicPr>
            <a:picLocks noChangeAspect="1"/>
          </p:cNvPicPr>
          <p:nvPr/>
        </p:nvPicPr>
        <p:blipFill>
          <a:blip r:embed="rId5"/>
          <a:stretch>
            <a:fillRect/>
          </a:stretch>
        </p:blipFill>
        <p:spPr>
          <a:xfrm>
            <a:off x="5699724" y="6076608"/>
            <a:ext cx="792549" cy="634039"/>
          </a:xfrm>
          <a:prstGeom prst="rect">
            <a:avLst/>
          </a:prstGeom>
        </p:spPr>
      </p:pic>
    </p:spTree>
    <p:extLst>
      <p:ext uri="{BB962C8B-B14F-4D97-AF65-F5344CB8AC3E}">
        <p14:creationId xmlns:p14="http://schemas.microsoft.com/office/powerpoint/2010/main" val="40159850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1">
            <a:extLst>
              <a:ext uri="{FF2B5EF4-FFF2-40B4-BE49-F238E27FC236}">
                <a16:creationId xmlns:a16="http://schemas.microsoft.com/office/drawing/2014/main" id="{FEA040AC-AB65-484A-89C2-A117DA56C1F3}"/>
              </a:ext>
            </a:extLst>
          </p:cNvPr>
          <p:cNvSpPr>
            <a:spLocks noGrp="1"/>
          </p:cNvSpPr>
          <p:nvPr>
            <p:ph type="sldNum" sz="quarter" idx="12"/>
          </p:nvPr>
        </p:nvSpPr>
        <p:spPr>
          <a:xfrm>
            <a:off x="11378241" y="6393628"/>
            <a:ext cx="381625" cy="365125"/>
          </a:xfrm>
        </p:spPr>
        <p:txBody>
          <a:bodyPr anchor="ct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899FFD16-B25A-457E-9C72-CDC3BAF3ACB3}" type="slidenum">
              <a:rPr kumimoji="0" lang="en-US" sz="1000" b="0" i="0" u="none" strike="noStrike" kern="1200" cap="none" spc="50" normalizeH="0" baseline="0" noProof="0" smtClean="0">
                <a:ln>
                  <a:noFill/>
                </a:ln>
                <a:solidFill>
                  <a:srgbClr val="FFFFFF">
                    <a:lumMod val="75000"/>
                  </a:srgbClr>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600"/>
                </a:spcAft>
                <a:buClrTx/>
                <a:buSzTx/>
                <a:buFontTx/>
                <a:buNone/>
                <a:tabLst/>
                <a:defRPr/>
              </a:pPr>
              <a:t>3</a:t>
            </a:fld>
            <a:endParaRPr kumimoji="0" lang="en-US" sz="1000" b="0" i="0" u="none" strike="noStrike" kern="1200" cap="none" spc="50" normalizeH="0" baseline="0" noProof="0">
              <a:ln>
                <a:noFill/>
              </a:ln>
              <a:solidFill>
                <a:srgbClr val="FFFFFF">
                  <a:lumMod val="75000"/>
                </a:srgbClr>
              </a:solidFill>
              <a:effectLst/>
              <a:uLnTx/>
              <a:uFillTx/>
              <a:latin typeface="Arial" panose="020B0604020202020204" pitchFamily="34" charset="0"/>
              <a:ea typeface="+mn-ea"/>
              <a:cs typeface="Arial" panose="020B0604020202020204" pitchFamily="34" charset="0"/>
            </a:endParaRPr>
          </a:p>
        </p:txBody>
      </p:sp>
      <p:sp>
        <p:nvSpPr>
          <p:cNvPr id="8" name="Content Placeholder 2">
            <a:extLst>
              <a:ext uri="{FF2B5EF4-FFF2-40B4-BE49-F238E27FC236}">
                <a16:creationId xmlns:a16="http://schemas.microsoft.com/office/drawing/2014/main" id="{E87E592B-5B43-6448-E0C9-79EC08094C24}"/>
              </a:ext>
            </a:extLst>
          </p:cNvPr>
          <p:cNvSpPr>
            <a:spLocks noGrp="1"/>
          </p:cNvSpPr>
          <p:nvPr>
            <p:ph idx="1"/>
          </p:nvPr>
        </p:nvSpPr>
        <p:spPr>
          <a:xfrm>
            <a:off x="503407" y="1421014"/>
            <a:ext cx="10817803" cy="5075903"/>
          </a:xfrm>
        </p:spPr>
        <p:txBody>
          <a:bodyPr>
            <a:noAutofit/>
          </a:bodyPr>
          <a:lstStyle/>
          <a:p>
            <a:pPr>
              <a:lnSpc>
                <a:spcPct val="100000"/>
              </a:lnSpc>
            </a:pPr>
            <a:r>
              <a:rPr lang="en-US" sz="2400" dirty="0">
                <a:latin typeface="Arial" panose="020B0604020202020204" pitchFamily="34" charset="0"/>
                <a:cs typeface="Arial" panose="020B0604020202020204" pitchFamily="34" charset="0"/>
              </a:rPr>
              <a:t>National management consulting and evaluation firm that delivers solutions that matter and </a:t>
            </a:r>
            <a:r>
              <a:rPr lang="en-US" sz="2400" b="1" dirty="0">
                <a:solidFill>
                  <a:schemeClr val="accent4"/>
                </a:solidFill>
                <a:latin typeface="Arial" panose="020B0604020202020204" pitchFamily="34" charset="0"/>
                <a:cs typeface="Arial" panose="020B0604020202020204" pitchFamily="34" charset="0"/>
              </a:rPr>
              <a:t>has served the public sector for more than 30 years</a:t>
            </a:r>
            <a:r>
              <a:rPr lang="en-US" sz="2400" dirty="0">
                <a:latin typeface="Arial" panose="020B0604020202020204" pitchFamily="34" charset="0"/>
                <a:cs typeface="Arial" panose="020B0604020202020204" pitchFamily="34" charset="0"/>
              </a:rPr>
              <a:t>.</a:t>
            </a:r>
            <a:endParaRPr lang="en-US" sz="2400" dirty="0">
              <a:solidFill>
                <a:srgbClr val="6799C8"/>
              </a:solidFill>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707C7C6E-30DA-4FF1-F1A9-F871D7CCBE5C}"/>
              </a:ext>
            </a:extLst>
          </p:cNvPr>
          <p:cNvGrpSpPr/>
          <p:nvPr/>
        </p:nvGrpSpPr>
        <p:grpSpPr>
          <a:xfrm>
            <a:off x="1358899" y="2551028"/>
            <a:ext cx="8232776" cy="3393150"/>
            <a:chOff x="0" y="0"/>
            <a:chExt cx="7832495" cy="3000269"/>
          </a:xfrm>
        </p:grpSpPr>
        <p:pic>
          <p:nvPicPr>
            <p:cNvPr id="3" name="Picture 2">
              <a:extLst>
                <a:ext uri="{FF2B5EF4-FFF2-40B4-BE49-F238E27FC236}">
                  <a16:creationId xmlns:a16="http://schemas.microsoft.com/office/drawing/2014/main" id="{3EADFD7D-9828-AD92-D76D-13107D4426A9}"/>
                </a:ext>
              </a:extLst>
            </p:cNvPr>
            <p:cNvPicPr/>
            <p:nvPr/>
          </p:nvPicPr>
          <p:blipFill rotWithShape="1">
            <a:blip r:embed="rId3" cstate="print">
              <a:extLst>
                <a:ext uri="{28A0092B-C50C-407E-A947-70E740481C1C}">
                  <a14:useLocalDpi xmlns:a14="http://schemas.microsoft.com/office/drawing/2010/main" val="0"/>
                </a:ext>
              </a:extLst>
            </a:blip>
            <a:srcRect l="3412" r="15887"/>
            <a:stretch/>
          </p:blipFill>
          <p:spPr bwMode="auto">
            <a:xfrm>
              <a:off x="0" y="0"/>
              <a:ext cx="7700962" cy="2903446"/>
            </a:xfrm>
            <a:prstGeom prst="rect">
              <a:avLst/>
            </a:prstGeom>
            <a:noFill/>
            <a:ln>
              <a:noFill/>
            </a:ln>
            <a:extLst>
              <a:ext uri="{53640926-AAD7-44D8-BBD7-CCE9431645EC}">
                <a14:shadowObscured xmlns:a14="http://schemas.microsoft.com/office/drawing/2010/main"/>
              </a:ext>
            </a:extLst>
          </p:spPr>
        </p:pic>
        <p:grpSp>
          <p:nvGrpSpPr>
            <p:cNvPr id="4" name="Group 3">
              <a:extLst>
                <a:ext uri="{FF2B5EF4-FFF2-40B4-BE49-F238E27FC236}">
                  <a16:creationId xmlns:a16="http://schemas.microsoft.com/office/drawing/2014/main" id="{0757A8FB-9E65-CB0E-A565-A1C1671E0FB0}"/>
                </a:ext>
              </a:extLst>
            </p:cNvPr>
            <p:cNvGrpSpPr>
              <a:grpSpLocks noChangeAspect="1"/>
            </p:cNvGrpSpPr>
            <p:nvPr/>
          </p:nvGrpSpPr>
          <p:grpSpPr>
            <a:xfrm>
              <a:off x="0" y="355581"/>
              <a:ext cx="7832495" cy="2644688"/>
              <a:chOff x="0" y="351193"/>
              <a:chExt cx="4019551" cy="1338528"/>
            </a:xfrm>
          </p:grpSpPr>
          <p:sp>
            <p:nvSpPr>
              <p:cNvPr id="5" name="Rectangle 4">
                <a:extLst>
                  <a:ext uri="{FF2B5EF4-FFF2-40B4-BE49-F238E27FC236}">
                    <a16:creationId xmlns:a16="http://schemas.microsoft.com/office/drawing/2014/main" id="{85B07156-6E0F-60EC-4254-07817F54FE99}"/>
                  </a:ext>
                </a:extLst>
              </p:cNvPr>
              <p:cNvSpPr/>
              <p:nvPr/>
            </p:nvSpPr>
            <p:spPr>
              <a:xfrm>
                <a:off x="3438525" y="1092569"/>
                <a:ext cx="566738" cy="4667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 name="Rectangle 9">
                <a:extLst>
                  <a:ext uri="{FF2B5EF4-FFF2-40B4-BE49-F238E27FC236}">
                    <a16:creationId xmlns:a16="http://schemas.microsoft.com/office/drawing/2014/main" id="{66382993-6803-7262-70E2-DD66DFEE3864}"/>
                  </a:ext>
                </a:extLst>
              </p:cNvPr>
              <p:cNvSpPr/>
              <p:nvPr/>
            </p:nvSpPr>
            <p:spPr>
              <a:xfrm>
                <a:off x="3452813" y="360984"/>
                <a:ext cx="566738" cy="4667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 name="Rectangle 10">
                <a:extLst>
                  <a:ext uri="{FF2B5EF4-FFF2-40B4-BE49-F238E27FC236}">
                    <a16:creationId xmlns:a16="http://schemas.microsoft.com/office/drawing/2014/main" id="{DDB7DD4A-438D-036C-4F34-EBAE83ABF1BE}"/>
                  </a:ext>
                </a:extLst>
              </p:cNvPr>
              <p:cNvSpPr/>
              <p:nvPr/>
            </p:nvSpPr>
            <p:spPr>
              <a:xfrm>
                <a:off x="0" y="351193"/>
                <a:ext cx="1081088" cy="5476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 name="Rectangle 12">
                <a:extLst>
                  <a:ext uri="{FF2B5EF4-FFF2-40B4-BE49-F238E27FC236}">
                    <a16:creationId xmlns:a16="http://schemas.microsoft.com/office/drawing/2014/main" id="{955D7C4A-19E5-6104-4260-D3CEDCCFB4B4}"/>
                  </a:ext>
                </a:extLst>
              </p:cNvPr>
              <p:cNvSpPr/>
              <p:nvPr/>
            </p:nvSpPr>
            <p:spPr>
              <a:xfrm>
                <a:off x="0" y="1132509"/>
                <a:ext cx="1128713" cy="5572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sp>
        <p:nvSpPr>
          <p:cNvPr id="15" name="Title 14">
            <a:extLst>
              <a:ext uri="{FF2B5EF4-FFF2-40B4-BE49-F238E27FC236}">
                <a16:creationId xmlns:a16="http://schemas.microsoft.com/office/drawing/2014/main" id="{7B866217-2683-7AC5-C65F-331092E7365C}"/>
              </a:ext>
            </a:extLst>
          </p:cNvPr>
          <p:cNvSpPr>
            <a:spLocks noGrp="1"/>
          </p:cNvSpPr>
          <p:nvPr>
            <p:ph type="title"/>
          </p:nvPr>
        </p:nvSpPr>
        <p:spPr>
          <a:xfrm>
            <a:off x="399691" y="198739"/>
            <a:ext cx="11392617" cy="1325563"/>
          </a:xfrm>
        </p:spPr>
        <p:txBody>
          <a:bodyPr>
            <a:normAutofit/>
          </a:bodyPr>
          <a:lstStyle/>
          <a:p>
            <a:r>
              <a:rPr lang="en-US" sz="3600"/>
              <a:t>Getting to know Public Consulting Group (PCG)</a:t>
            </a:r>
          </a:p>
        </p:txBody>
      </p:sp>
      <p:pic>
        <p:nvPicPr>
          <p:cNvPr id="14" name="Picture 13">
            <a:extLst>
              <a:ext uri="{FF2B5EF4-FFF2-40B4-BE49-F238E27FC236}">
                <a16:creationId xmlns:a16="http://schemas.microsoft.com/office/drawing/2014/main" id="{CDA4C879-7D39-D257-FFDB-2D091E1E520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36188" y="6156160"/>
            <a:ext cx="3895782" cy="596408"/>
          </a:xfrm>
          <a:prstGeom prst="rect">
            <a:avLst/>
          </a:prstGeom>
        </p:spPr>
      </p:pic>
      <p:pic>
        <p:nvPicPr>
          <p:cNvPr id="16" name="Picture 15">
            <a:extLst>
              <a:ext uri="{FF2B5EF4-FFF2-40B4-BE49-F238E27FC236}">
                <a16:creationId xmlns:a16="http://schemas.microsoft.com/office/drawing/2014/main" id="{D5048A89-9D4D-40C0-3DEE-640901985DA3}"/>
              </a:ext>
            </a:extLst>
          </p:cNvPr>
          <p:cNvPicPr>
            <a:picLocks noChangeAspect="1"/>
          </p:cNvPicPr>
          <p:nvPr/>
        </p:nvPicPr>
        <p:blipFill>
          <a:blip r:embed="rId5"/>
          <a:stretch>
            <a:fillRect/>
          </a:stretch>
        </p:blipFill>
        <p:spPr>
          <a:xfrm>
            <a:off x="5738047" y="6101299"/>
            <a:ext cx="715906" cy="584657"/>
          </a:xfrm>
          <a:prstGeom prst="rect">
            <a:avLst/>
          </a:prstGeom>
        </p:spPr>
      </p:pic>
      <p:pic>
        <p:nvPicPr>
          <p:cNvPr id="6" name="Picture 5">
            <a:extLst>
              <a:ext uri="{FF2B5EF4-FFF2-40B4-BE49-F238E27FC236}">
                <a16:creationId xmlns:a16="http://schemas.microsoft.com/office/drawing/2014/main" id="{8CD0CE90-3DA6-5318-8089-3D7441DA9F6C}"/>
              </a:ext>
            </a:extLst>
          </p:cNvPr>
          <p:cNvPicPr>
            <a:picLocks noChangeAspect="1"/>
          </p:cNvPicPr>
          <p:nvPr/>
        </p:nvPicPr>
        <p:blipFill>
          <a:blip r:embed="rId6"/>
          <a:stretch>
            <a:fillRect/>
          </a:stretch>
        </p:blipFill>
        <p:spPr>
          <a:xfrm>
            <a:off x="10153040" y="4589199"/>
            <a:ext cx="1222665" cy="1193291"/>
          </a:xfrm>
          <a:prstGeom prst="rect">
            <a:avLst/>
          </a:prstGeom>
        </p:spPr>
      </p:pic>
    </p:spTree>
    <p:extLst>
      <p:ext uri="{BB962C8B-B14F-4D97-AF65-F5344CB8AC3E}">
        <p14:creationId xmlns:p14="http://schemas.microsoft.com/office/powerpoint/2010/main" val="2547622252"/>
      </p:ext>
    </p:extLst>
  </p:cSld>
  <p:clrMapOvr>
    <a:masterClrMapping/>
  </p:clrMapOvr>
  <mc:AlternateContent xmlns:mc="http://schemas.openxmlformats.org/markup-compatibility/2006" xmlns:p14="http://schemas.microsoft.com/office/powerpoint/2010/main">
    <mc:Choice Requires="p14">
      <p:transition spd="slow" p14:dur="12000" advClick="0" advTm="8000"/>
    </mc:Choice>
    <mc:Fallback xmlns="">
      <p:transition spd="slow" advClick="0" advTm="800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CD52059-5DB4-4B15-BF62-1E6F5940E27F}"/>
              </a:ext>
            </a:extLst>
          </p:cNvPr>
          <p:cNvSpPr>
            <a:spLocks noGrp="1"/>
          </p:cNvSpPr>
          <p:nvPr>
            <p:ph type="title"/>
          </p:nvPr>
        </p:nvSpPr>
        <p:spPr>
          <a:xfrm>
            <a:off x="712470" y="3058319"/>
            <a:ext cx="10515600" cy="741362"/>
          </a:xfrm>
        </p:spPr>
        <p:txBody>
          <a:bodyPr>
            <a:normAutofit fontScale="90000"/>
          </a:bodyPr>
          <a:lstStyle/>
          <a:p>
            <a:pPr algn="ctr"/>
            <a:r>
              <a:rPr lang="en-US" sz="2800" dirty="0"/>
              <a:t>What are some examples of person-first or affirming language you’ve used or heard in your work?</a:t>
            </a:r>
          </a:p>
        </p:txBody>
      </p:sp>
      <p:sp>
        <p:nvSpPr>
          <p:cNvPr id="5" name="Slide Number Placeholder 4">
            <a:extLst>
              <a:ext uri="{FF2B5EF4-FFF2-40B4-BE49-F238E27FC236}">
                <a16:creationId xmlns:a16="http://schemas.microsoft.com/office/drawing/2014/main" id="{D49AA385-9F16-4EC1-B136-7D0133222B12}"/>
              </a:ext>
            </a:extLst>
          </p:cNvPr>
          <p:cNvSpPr>
            <a:spLocks noGrp="1"/>
          </p:cNvSpPr>
          <p:nvPr>
            <p:ph type="sldNum" sz="quarter" idx="4294967295"/>
          </p:nvPr>
        </p:nvSpPr>
        <p:spPr>
          <a:xfrm>
            <a:off x="11809413" y="6392863"/>
            <a:ext cx="382587" cy="365125"/>
          </a:xfrm>
        </p:spPr>
        <p:txBody>
          <a:bodyPr/>
          <a:lstStyle/>
          <a:p>
            <a:fld id="{899FFD16-B25A-457E-9C72-CDC3BAF3ACB3}" type="slidenum">
              <a:rPr lang="en-US" smtClean="0"/>
              <a:t>30</a:t>
            </a:fld>
            <a:endParaRPr lang="en-US"/>
          </a:p>
        </p:txBody>
      </p:sp>
    </p:spTree>
    <p:extLst>
      <p:ext uri="{BB962C8B-B14F-4D97-AF65-F5344CB8AC3E}">
        <p14:creationId xmlns:p14="http://schemas.microsoft.com/office/powerpoint/2010/main" val="42616597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82E585-F735-5A4E-21EE-846C49BA4CBB}"/>
              </a:ext>
            </a:extLst>
          </p:cNvPr>
          <p:cNvSpPr>
            <a:spLocks noGrp="1"/>
          </p:cNvSpPr>
          <p:nvPr>
            <p:ph type="sldNum" sz="quarter" idx="12"/>
          </p:nvPr>
        </p:nvSpPr>
        <p:spPr/>
        <p:txBody>
          <a:bodyPr/>
          <a:lstStyle/>
          <a:p>
            <a:fld id="{899FFD16-B25A-457E-9C72-CDC3BAF3ACB3}" type="slidenum">
              <a:rPr lang="en-US" smtClean="0"/>
              <a:t>31</a:t>
            </a:fld>
            <a:endParaRPr lang="en-US"/>
          </a:p>
        </p:txBody>
      </p:sp>
      <p:pic>
        <p:nvPicPr>
          <p:cNvPr id="3074" name="Picture 2" descr="Project Weber/RENEW">
            <a:extLst>
              <a:ext uri="{FF2B5EF4-FFF2-40B4-BE49-F238E27FC236}">
                <a16:creationId xmlns:a16="http://schemas.microsoft.com/office/drawing/2014/main" id="{7F000A04-870D-39CE-158D-58C8F43331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0322" y="1603057"/>
            <a:ext cx="2085975" cy="220027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Parent Support Network of Rhode Island - Behavioral Health Family Peer  Support">
            <a:extLst>
              <a:ext uri="{FF2B5EF4-FFF2-40B4-BE49-F238E27FC236}">
                <a16:creationId xmlns:a16="http://schemas.microsoft.com/office/drawing/2014/main" id="{6937F99E-F5D3-156C-4F99-5596851443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9404" y="1604664"/>
            <a:ext cx="3333750" cy="211455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B953314-6DFE-13D9-FB36-9BA86AF17924}"/>
              </a:ext>
            </a:extLst>
          </p:cNvPr>
          <p:cNvSpPr txBox="1"/>
          <p:nvPr/>
        </p:nvSpPr>
        <p:spPr>
          <a:xfrm>
            <a:off x="2580322" y="4196061"/>
            <a:ext cx="2085975" cy="923330"/>
          </a:xfrm>
          <a:prstGeom prst="rect">
            <a:avLst/>
          </a:prstGeom>
          <a:noFill/>
        </p:spPr>
        <p:txBody>
          <a:bodyPr wrap="square" rtlCol="0">
            <a:spAutoFit/>
          </a:bodyPr>
          <a:lstStyle/>
          <a:p>
            <a:pPr algn="ctr"/>
            <a:r>
              <a:rPr lang="en-US" b="1" dirty="0">
                <a:solidFill>
                  <a:schemeClr val="accent2"/>
                </a:solidFill>
              </a:rPr>
              <a:t>Pawtucket, RI</a:t>
            </a:r>
          </a:p>
          <a:p>
            <a:pPr algn="ctr"/>
            <a:r>
              <a:rPr lang="en-US" b="1" dirty="0">
                <a:solidFill>
                  <a:srgbClr val="000000"/>
                </a:solidFill>
              </a:rPr>
              <a:t>September 2023</a:t>
            </a:r>
          </a:p>
          <a:p>
            <a:pPr algn="ctr"/>
            <a:r>
              <a:rPr lang="en-US" b="1" dirty="0">
                <a:solidFill>
                  <a:srgbClr val="000000"/>
                </a:solidFill>
              </a:rPr>
              <a:t>7 participants</a:t>
            </a:r>
          </a:p>
        </p:txBody>
      </p:sp>
      <p:sp>
        <p:nvSpPr>
          <p:cNvPr id="8" name="TextBox 7">
            <a:extLst>
              <a:ext uri="{FF2B5EF4-FFF2-40B4-BE49-F238E27FC236}">
                <a16:creationId xmlns:a16="http://schemas.microsoft.com/office/drawing/2014/main" id="{2E109E4A-C320-EE7E-5F97-1B33F1DCDBF8}"/>
              </a:ext>
            </a:extLst>
          </p:cNvPr>
          <p:cNvSpPr txBox="1"/>
          <p:nvPr/>
        </p:nvSpPr>
        <p:spPr>
          <a:xfrm>
            <a:off x="7525705" y="4196061"/>
            <a:ext cx="1733551" cy="923330"/>
          </a:xfrm>
          <a:prstGeom prst="rect">
            <a:avLst/>
          </a:prstGeom>
          <a:noFill/>
        </p:spPr>
        <p:txBody>
          <a:bodyPr wrap="square" rtlCol="0">
            <a:spAutoFit/>
          </a:bodyPr>
          <a:lstStyle/>
          <a:p>
            <a:r>
              <a:rPr lang="en-US" b="1" dirty="0">
                <a:solidFill>
                  <a:schemeClr val="accent2"/>
                </a:solidFill>
              </a:rPr>
              <a:t>Westerly, RI</a:t>
            </a:r>
          </a:p>
          <a:p>
            <a:r>
              <a:rPr lang="en-US" b="1" dirty="0">
                <a:solidFill>
                  <a:srgbClr val="000000"/>
                </a:solidFill>
              </a:rPr>
              <a:t>August 2023</a:t>
            </a:r>
          </a:p>
          <a:p>
            <a:r>
              <a:rPr lang="en-US" b="1" dirty="0">
                <a:solidFill>
                  <a:srgbClr val="000000"/>
                </a:solidFill>
              </a:rPr>
              <a:t>7 participants</a:t>
            </a:r>
          </a:p>
        </p:txBody>
      </p:sp>
      <p:pic>
        <p:nvPicPr>
          <p:cNvPr id="2" name="Picture 1">
            <a:extLst>
              <a:ext uri="{FF2B5EF4-FFF2-40B4-BE49-F238E27FC236}">
                <a16:creationId xmlns:a16="http://schemas.microsoft.com/office/drawing/2014/main" id="{802E9817-58EF-59EB-4390-87F645CFAC61}"/>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1943" y="6047596"/>
            <a:ext cx="3694749" cy="565632"/>
          </a:xfrm>
          <a:prstGeom prst="rect">
            <a:avLst/>
          </a:prstGeom>
        </p:spPr>
      </p:pic>
      <p:pic>
        <p:nvPicPr>
          <p:cNvPr id="4" name="Picture 3">
            <a:extLst>
              <a:ext uri="{FF2B5EF4-FFF2-40B4-BE49-F238E27FC236}">
                <a16:creationId xmlns:a16="http://schemas.microsoft.com/office/drawing/2014/main" id="{1AF79F40-B775-8A4B-ECF3-87519D9A61FC}"/>
              </a:ext>
            </a:extLst>
          </p:cNvPr>
          <p:cNvPicPr>
            <a:picLocks noChangeAspect="1"/>
          </p:cNvPicPr>
          <p:nvPr/>
        </p:nvPicPr>
        <p:blipFill>
          <a:blip r:embed="rId6"/>
          <a:stretch>
            <a:fillRect/>
          </a:stretch>
        </p:blipFill>
        <p:spPr>
          <a:xfrm>
            <a:off x="5699725" y="6066422"/>
            <a:ext cx="792549" cy="634039"/>
          </a:xfrm>
          <a:prstGeom prst="rect">
            <a:avLst/>
          </a:prstGeom>
        </p:spPr>
      </p:pic>
      <p:pic>
        <p:nvPicPr>
          <p:cNvPr id="3" name="Picture 2">
            <a:extLst>
              <a:ext uri="{FF2B5EF4-FFF2-40B4-BE49-F238E27FC236}">
                <a16:creationId xmlns:a16="http://schemas.microsoft.com/office/drawing/2014/main" id="{6D961B94-0AEA-9BB5-F8CC-A838707B5315}"/>
              </a:ext>
            </a:extLst>
          </p:cNvPr>
          <p:cNvPicPr>
            <a:picLocks noChangeAspect="1"/>
          </p:cNvPicPr>
          <p:nvPr/>
        </p:nvPicPr>
        <p:blipFill>
          <a:blip r:embed="rId7"/>
          <a:stretch>
            <a:fillRect/>
          </a:stretch>
        </p:blipFill>
        <p:spPr>
          <a:xfrm>
            <a:off x="11052809" y="178775"/>
            <a:ext cx="845820" cy="845820"/>
          </a:xfrm>
          <a:prstGeom prst="rect">
            <a:avLst/>
          </a:prstGeom>
        </p:spPr>
      </p:pic>
    </p:spTree>
    <p:extLst>
      <p:ext uri="{BB962C8B-B14F-4D97-AF65-F5344CB8AC3E}">
        <p14:creationId xmlns:p14="http://schemas.microsoft.com/office/powerpoint/2010/main" val="29074520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6E0CD-6027-BE34-02E4-AA7F5EEA7B42}"/>
              </a:ext>
            </a:extLst>
          </p:cNvPr>
          <p:cNvSpPr>
            <a:spLocks noGrp="1"/>
          </p:cNvSpPr>
          <p:nvPr>
            <p:ph type="title"/>
          </p:nvPr>
        </p:nvSpPr>
        <p:spPr>
          <a:xfrm>
            <a:off x="342901" y="605849"/>
            <a:ext cx="11449408" cy="641749"/>
          </a:xfrm>
        </p:spPr>
        <p:txBody>
          <a:bodyPr>
            <a:normAutofit fontScale="90000"/>
          </a:bodyPr>
          <a:lstStyle/>
          <a:p>
            <a:r>
              <a:rPr lang="en-US" sz="3600" dirty="0"/>
              <a:t>Engagement Practices</a:t>
            </a:r>
            <a:br>
              <a:rPr lang="en-US" dirty="0"/>
            </a:br>
            <a:r>
              <a:rPr lang="en-US" sz="2000" dirty="0">
                <a:solidFill>
                  <a:schemeClr val="accent4"/>
                </a:solidFill>
              </a:rPr>
              <a:t>Planning and preparation</a:t>
            </a:r>
          </a:p>
        </p:txBody>
      </p:sp>
      <p:graphicFrame>
        <p:nvGraphicFramePr>
          <p:cNvPr id="6" name="Content Placeholder 5">
            <a:extLst>
              <a:ext uri="{FF2B5EF4-FFF2-40B4-BE49-F238E27FC236}">
                <a16:creationId xmlns:a16="http://schemas.microsoft.com/office/drawing/2014/main" id="{0A6E8F45-4D57-0B26-90F0-7D24D9F82936}"/>
              </a:ext>
            </a:extLst>
          </p:cNvPr>
          <p:cNvGraphicFramePr>
            <a:graphicFrameLocks noGrp="1"/>
          </p:cNvGraphicFramePr>
          <p:nvPr>
            <p:ph idx="1"/>
            <p:extLst>
              <p:ext uri="{D42A27DB-BD31-4B8C-83A1-F6EECF244321}">
                <p14:modId xmlns:p14="http://schemas.microsoft.com/office/powerpoint/2010/main" val="3966188192"/>
              </p:ext>
            </p:extLst>
          </p:nvPr>
        </p:nvGraphicFramePr>
        <p:xfrm>
          <a:off x="342901" y="1581149"/>
          <a:ext cx="7280909" cy="5574295"/>
        </p:xfrm>
        <a:graphic>
          <a:graphicData uri="http://schemas.openxmlformats.org/drawingml/2006/table">
            <a:tbl>
              <a:tblPr firstRow="1" bandRow="1">
                <a:tableStyleId>{9D7B26C5-4107-4FEC-AEDC-1716B250A1EF}</a:tableStyleId>
              </a:tblPr>
              <a:tblGrid>
                <a:gridCol w="7280909">
                  <a:extLst>
                    <a:ext uri="{9D8B030D-6E8A-4147-A177-3AD203B41FA5}">
                      <a16:colId xmlns:a16="http://schemas.microsoft.com/office/drawing/2014/main" val="1095414500"/>
                    </a:ext>
                  </a:extLst>
                </a:gridCol>
              </a:tblGrid>
              <a:tr h="591363">
                <a:tc>
                  <a:txBody>
                    <a:bodyPr/>
                    <a:lstStyle/>
                    <a:p>
                      <a:pPr marL="285750" indent="-285750">
                        <a:lnSpc>
                          <a:spcPct val="100000"/>
                        </a:lnSpc>
                        <a:buFont typeface="Arial" panose="020B0604020202020204" pitchFamily="34" charset="0"/>
                        <a:buChar char="•"/>
                      </a:pPr>
                      <a:r>
                        <a:rPr lang="en-US" sz="2400" b="0" dirty="0">
                          <a:solidFill>
                            <a:srgbClr val="000000"/>
                          </a:solidFill>
                        </a:rPr>
                        <a:t>Solicited suggestions from harm reduction community regarding participation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46546702"/>
                  </a:ext>
                </a:extLst>
              </a:tr>
              <a:tr h="378680">
                <a:tc>
                  <a:txBody>
                    <a:bodyPr/>
                    <a:lstStyle/>
                    <a:p>
                      <a:pPr marL="285750" indent="-285750">
                        <a:lnSpc>
                          <a:spcPct val="100000"/>
                        </a:lnSpc>
                        <a:buFont typeface="Arial" panose="020B0604020202020204" pitchFamily="34" charset="0"/>
                        <a:buChar char="•"/>
                      </a:pPr>
                      <a:r>
                        <a:rPr lang="en-US" sz="2400" dirty="0">
                          <a:solidFill>
                            <a:srgbClr val="000000"/>
                          </a:solidFill>
                        </a:rPr>
                        <a:t>Reached out to organizational leadership to introduce the initiative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03580591"/>
                  </a:ext>
                </a:extLst>
              </a:tr>
              <a:tr h="378680">
                <a:tc>
                  <a:txBody>
                    <a:bodyPr/>
                    <a:lstStyle/>
                    <a:p>
                      <a:pPr marL="285750" indent="-285750">
                        <a:lnSpc>
                          <a:spcPct val="100000"/>
                        </a:lnSpc>
                        <a:buFont typeface="Arial" panose="020B0604020202020204" pitchFamily="34" charset="0"/>
                        <a:buChar char="•"/>
                      </a:pPr>
                      <a:r>
                        <a:rPr lang="en-US" sz="2400" dirty="0">
                          <a:solidFill>
                            <a:srgbClr val="000000"/>
                          </a:solidFill>
                        </a:rPr>
                        <a:t>Iterated questions together with community organizations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94048402"/>
                  </a:ext>
                </a:extLst>
              </a:tr>
              <a:tr h="591363">
                <a:tc>
                  <a:txBody>
                    <a:bodyPr/>
                    <a:lstStyle/>
                    <a:p>
                      <a:pPr marL="285750" indent="-285750">
                        <a:lnSpc>
                          <a:spcPct val="100000"/>
                        </a:lnSpc>
                        <a:buFont typeface="Arial" panose="020B0604020202020204" pitchFamily="34" charset="0"/>
                        <a:buChar char="•"/>
                      </a:pPr>
                      <a:r>
                        <a:rPr lang="en-US" sz="2400" dirty="0">
                          <a:solidFill>
                            <a:srgbClr val="000000"/>
                          </a:solidFill>
                        </a:rPr>
                        <a:t>Avoided jargon, used person-first, affirming language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66609002"/>
                  </a:ext>
                </a:extLst>
              </a:tr>
              <a:tr h="378680">
                <a:tc>
                  <a:txBody>
                    <a:bodyPr/>
                    <a:lstStyle/>
                    <a:p>
                      <a:endParaRPr lang="en-US" sz="1600" dirty="0">
                        <a:solidFill>
                          <a:srgbClr val="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4265895"/>
                  </a:ext>
                </a:extLst>
              </a:tr>
              <a:tr h="378680">
                <a:tc>
                  <a:txBody>
                    <a:bodyPr/>
                    <a:lstStyle/>
                    <a:p>
                      <a:endParaRPr lang="en-US" sz="1600" dirty="0">
                        <a:solidFill>
                          <a:srgbClr val="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85572815"/>
                  </a:ext>
                </a:extLst>
              </a:tr>
              <a:tr h="591363">
                <a:tc>
                  <a:txBody>
                    <a:bodyPr/>
                    <a:lstStyle/>
                    <a:p>
                      <a:endParaRPr lang="en-US" sz="1600" dirty="0">
                        <a:solidFill>
                          <a:srgbClr val="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87634479"/>
                  </a:ext>
                </a:extLst>
              </a:tr>
              <a:tr h="591363">
                <a:tc>
                  <a:txBody>
                    <a:bodyPr/>
                    <a:lstStyle/>
                    <a:p>
                      <a:endParaRPr lang="en-US" sz="1600" dirty="0">
                        <a:solidFill>
                          <a:srgbClr val="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65483516"/>
                  </a:ext>
                </a:extLst>
              </a:tr>
              <a:tr h="342369">
                <a:tc>
                  <a:txBody>
                    <a:bodyPr/>
                    <a:lstStyle/>
                    <a:p>
                      <a:endParaRPr lang="en-US" sz="1600" dirty="0">
                        <a:solidFill>
                          <a:srgbClr val="00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49598845"/>
                  </a:ext>
                </a:extLst>
              </a:tr>
            </a:tbl>
          </a:graphicData>
        </a:graphic>
      </p:graphicFrame>
      <p:sp>
        <p:nvSpPr>
          <p:cNvPr id="5" name="Slide Number Placeholder 4">
            <a:extLst>
              <a:ext uri="{FF2B5EF4-FFF2-40B4-BE49-F238E27FC236}">
                <a16:creationId xmlns:a16="http://schemas.microsoft.com/office/drawing/2014/main" id="{CA2BCE61-A3C4-0D2A-AB6C-5B5D42B30A6C}"/>
              </a:ext>
            </a:extLst>
          </p:cNvPr>
          <p:cNvSpPr>
            <a:spLocks noGrp="1"/>
          </p:cNvSpPr>
          <p:nvPr>
            <p:ph type="sldNum" sz="quarter" idx="12"/>
          </p:nvPr>
        </p:nvSpPr>
        <p:spPr/>
        <p:txBody>
          <a:bodyPr/>
          <a:lstStyle/>
          <a:p>
            <a:fld id="{899FFD16-B25A-457E-9C72-CDC3BAF3ACB3}" type="slidenum">
              <a:rPr lang="en-US" smtClean="0"/>
              <a:t>32</a:t>
            </a:fld>
            <a:endParaRPr lang="en-US"/>
          </a:p>
        </p:txBody>
      </p:sp>
      <p:pic>
        <p:nvPicPr>
          <p:cNvPr id="7" name="Picture 6">
            <a:extLst>
              <a:ext uri="{FF2B5EF4-FFF2-40B4-BE49-F238E27FC236}">
                <a16:creationId xmlns:a16="http://schemas.microsoft.com/office/drawing/2014/main" id="{4BAF8AD1-2F76-7A2E-301D-6869772E9B34}"/>
              </a:ext>
              <a:ext uri="{C183D7F6-B498-43B3-948B-1728B52AA6E4}">
                <adec:decorative xmlns:adec="http://schemas.microsoft.com/office/drawing/2017/decorative" val="1"/>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1000"/>
                    </a14:imgEffect>
                  </a14:imgLayer>
                </a14:imgProps>
              </a:ext>
              <a:ext uri="{28A0092B-C50C-407E-A947-70E740481C1C}">
                <a14:useLocalDpi xmlns:a14="http://schemas.microsoft.com/office/drawing/2010/main" val="0"/>
              </a:ext>
            </a:extLst>
          </a:blip>
          <a:stretch>
            <a:fillRect/>
          </a:stretch>
        </p:blipFill>
        <p:spPr>
          <a:xfrm>
            <a:off x="8057530" y="957356"/>
            <a:ext cx="3166729" cy="4749385"/>
          </a:xfrm>
          <a:prstGeom prst="rect">
            <a:avLst/>
          </a:prstGeom>
        </p:spPr>
      </p:pic>
      <p:pic>
        <p:nvPicPr>
          <p:cNvPr id="3" name="Picture 2">
            <a:extLst>
              <a:ext uri="{FF2B5EF4-FFF2-40B4-BE49-F238E27FC236}">
                <a16:creationId xmlns:a16="http://schemas.microsoft.com/office/drawing/2014/main" id="{B801FA56-4F5F-01E5-7591-550B7C128A1A}"/>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10277" y="6162345"/>
            <a:ext cx="3895782" cy="596408"/>
          </a:xfrm>
          <a:prstGeom prst="rect">
            <a:avLst/>
          </a:prstGeom>
        </p:spPr>
      </p:pic>
      <p:pic>
        <p:nvPicPr>
          <p:cNvPr id="8" name="Picture 7">
            <a:extLst>
              <a:ext uri="{FF2B5EF4-FFF2-40B4-BE49-F238E27FC236}">
                <a16:creationId xmlns:a16="http://schemas.microsoft.com/office/drawing/2014/main" id="{C680E815-A92E-887B-2959-02F941E40B3C}"/>
              </a:ext>
            </a:extLst>
          </p:cNvPr>
          <p:cNvPicPr>
            <a:picLocks noChangeAspect="1"/>
          </p:cNvPicPr>
          <p:nvPr/>
        </p:nvPicPr>
        <p:blipFill>
          <a:blip r:embed="rId6"/>
          <a:stretch>
            <a:fillRect/>
          </a:stretch>
        </p:blipFill>
        <p:spPr>
          <a:xfrm>
            <a:off x="5699725" y="6057535"/>
            <a:ext cx="792549" cy="634039"/>
          </a:xfrm>
          <a:prstGeom prst="rect">
            <a:avLst/>
          </a:prstGeom>
        </p:spPr>
      </p:pic>
      <p:pic>
        <p:nvPicPr>
          <p:cNvPr id="4" name="Picture 3">
            <a:extLst>
              <a:ext uri="{FF2B5EF4-FFF2-40B4-BE49-F238E27FC236}">
                <a16:creationId xmlns:a16="http://schemas.microsoft.com/office/drawing/2014/main" id="{F990B97E-0D4B-D427-3B1B-20DFDCCE65B8}"/>
              </a:ext>
            </a:extLst>
          </p:cNvPr>
          <p:cNvPicPr>
            <a:picLocks noChangeAspect="1"/>
          </p:cNvPicPr>
          <p:nvPr/>
        </p:nvPicPr>
        <p:blipFill>
          <a:blip r:embed="rId7"/>
          <a:stretch>
            <a:fillRect/>
          </a:stretch>
        </p:blipFill>
        <p:spPr>
          <a:xfrm>
            <a:off x="11146143" y="99247"/>
            <a:ext cx="845820" cy="845820"/>
          </a:xfrm>
          <a:prstGeom prst="rect">
            <a:avLst/>
          </a:prstGeom>
        </p:spPr>
      </p:pic>
    </p:spTree>
    <p:extLst>
      <p:ext uri="{BB962C8B-B14F-4D97-AF65-F5344CB8AC3E}">
        <p14:creationId xmlns:p14="http://schemas.microsoft.com/office/powerpoint/2010/main" val="16834962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6E0CD-6027-BE34-02E4-AA7F5EEA7B42}"/>
              </a:ext>
            </a:extLst>
          </p:cNvPr>
          <p:cNvSpPr>
            <a:spLocks noGrp="1"/>
          </p:cNvSpPr>
          <p:nvPr>
            <p:ph type="title"/>
          </p:nvPr>
        </p:nvSpPr>
        <p:spPr>
          <a:xfrm>
            <a:off x="342901" y="648028"/>
            <a:ext cx="11449408" cy="366478"/>
          </a:xfrm>
        </p:spPr>
        <p:txBody>
          <a:bodyPr>
            <a:normAutofit fontScale="90000"/>
          </a:bodyPr>
          <a:lstStyle/>
          <a:p>
            <a:r>
              <a:rPr lang="en-US" sz="3600" dirty="0"/>
              <a:t>Engagement Practices</a:t>
            </a:r>
            <a:br>
              <a:rPr lang="en-US" dirty="0"/>
            </a:br>
            <a:r>
              <a:rPr lang="en-US" sz="2000" dirty="0">
                <a:solidFill>
                  <a:schemeClr val="accent4"/>
                </a:solidFill>
              </a:rPr>
              <a:t>Listening sessions</a:t>
            </a:r>
          </a:p>
        </p:txBody>
      </p:sp>
      <p:graphicFrame>
        <p:nvGraphicFramePr>
          <p:cNvPr id="6" name="Content Placeholder 5">
            <a:extLst>
              <a:ext uri="{FF2B5EF4-FFF2-40B4-BE49-F238E27FC236}">
                <a16:creationId xmlns:a16="http://schemas.microsoft.com/office/drawing/2014/main" id="{0A6E8F45-4D57-0B26-90F0-7D24D9F82936}"/>
              </a:ext>
            </a:extLst>
          </p:cNvPr>
          <p:cNvGraphicFramePr>
            <a:graphicFrameLocks noGrp="1"/>
          </p:cNvGraphicFramePr>
          <p:nvPr>
            <p:ph idx="1"/>
            <p:extLst>
              <p:ext uri="{D42A27DB-BD31-4B8C-83A1-F6EECF244321}">
                <p14:modId xmlns:p14="http://schemas.microsoft.com/office/powerpoint/2010/main" val="2894467574"/>
              </p:ext>
            </p:extLst>
          </p:nvPr>
        </p:nvGraphicFramePr>
        <p:xfrm>
          <a:off x="342901" y="1668983"/>
          <a:ext cx="7280909" cy="3077640"/>
        </p:xfrm>
        <a:graphic>
          <a:graphicData uri="http://schemas.openxmlformats.org/drawingml/2006/table">
            <a:tbl>
              <a:tblPr firstRow="1" bandRow="1">
                <a:tableStyleId>{9D7B26C5-4107-4FEC-AEDC-1716B250A1EF}</a:tableStyleId>
              </a:tblPr>
              <a:tblGrid>
                <a:gridCol w="7280909">
                  <a:extLst>
                    <a:ext uri="{9D8B030D-6E8A-4147-A177-3AD203B41FA5}">
                      <a16:colId xmlns:a16="http://schemas.microsoft.com/office/drawing/2014/main" val="1095414500"/>
                    </a:ext>
                  </a:extLst>
                </a:gridCol>
              </a:tblGrid>
              <a:tr h="610625">
                <a:tc>
                  <a:txBody>
                    <a:bodyPr/>
                    <a:lstStyle/>
                    <a:p>
                      <a:pPr marL="285750" indent="-285750">
                        <a:buFont typeface="Arial" panose="020B0604020202020204" pitchFamily="34" charset="0"/>
                        <a:buChar char="•"/>
                      </a:pPr>
                      <a:r>
                        <a:rPr lang="en-US" sz="2400" b="0" dirty="0">
                          <a:solidFill>
                            <a:srgbClr val="000000"/>
                          </a:solidFill>
                        </a:rPr>
                        <a:t>Held listening sessions in person where people would normally go in their community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4265895"/>
                  </a:ext>
                </a:extLst>
              </a:tr>
              <a:tr h="353520">
                <a:tc>
                  <a:txBody>
                    <a:bodyPr/>
                    <a:lstStyle/>
                    <a:p>
                      <a:pPr marL="285750" indent="-285750">
                        <a:buFont typeface="Arial" panose="020B0604020202020204" pitchFamily="34" charset="0"/>
                        <a:buChar char="•"/>
                      </a:pPr>
                      <a:r>
                        <a:rPr lang="en-US" sz="2400" dirty="0">
                          <a:solidFill>
                            <a:srgbClr val="000000"/>
                          </a:solidFill>
                        </a:rPr>
                        <a:t>Recruited participants through on-site manager</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85572815"/>
                  </a:ext>
                </a:extLst>
              </a:tr>
              <a:tr h="610625">
                <a:tc>
                  <a:txBody>
                    <a:bodyPr/>
                    <a:lstStyle/>
                    <a:p>
                      <a:pPr marL="285750" indent="-285750">
                        <a:buFont typeface="Arial" panose="020B0604020202020204" pitchFamily="34" charset="0"/>
                        <a:buChar char="•"/>
                      </a:pPr>
                      <a:r>
                        <a:rPr lang="en-US" sz="2400" dirty="0">
                          <a:solidFill>
                            <a:srgbClr val="000000"/>
                          </a:solidFill>
                        </a:rPr>
                        <a:t>Asked for one or two more participants than needed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87634479"/>
                  </a:ext>
                </a:extLst>
              </a:tr>
              <a:tr h="517320">
                <a:tc>
                  <a:txBody>
                    <a:bodyPr/>
                    <a:lstStyle/>
                    <a:p>
                      <a:pPr marL="285750" indent="-285750">
                        <a:buFont typeface="Arial" panose="020B0604020202020204" pitchFamily="34" charset="0"/>
                        <a:buChar char="•"/>
                      </a:pPr>
                      <a:r>
                        <a:rPr lang="en-US" sz="2400" dirty="0">
                          <a:solidFill>
                            <a:srgbClr val="000000"/>
                          </a:solidFill>
                        </a:rPr>
                        <a:t>Arrived one to two hours early to set up</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65483516"/>
                  </a:ext>
                </a:extLst>
              </a:tr>
              <a:tr h="353520">
                <a:tc>
                  <a:txBody>
                    <a:bodyPr/>
                    <a:lstStyle/>
                    <a:p>
                      <a:pPr marL="285750" indent="-285750">
                        <a:buFont typeface="Arial" panose="020B0604020202020204" pitchFamily="34" charset="0"/>
                        <a:buChar char="•"/>
                      </a:pPr>
                      <a:r>
                        <a:rPr lang="en-US" sz="2400" b="0" dirty="0">
                          <a:solidFill>
                            <a:srgbClr val="000000"/>
                          </a:solidFill>
                        </a:rPr>
                        <a:t>Budgeted 90 minutes for a 60-minute session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49598845"/>
                  </a:ext>
                </a:extLst>
              </a:tr>
            </a:tbl>
          </a:graphicData>
        </a:graphic>
      </p:graphicFrame>
      <p:sp>
        <p:nvSpPr>
          <p:cNvPr id="5" name="Slide Number Placeholder 4">
            <a:extLst>
              <a:ext uri="{FF2B5EF4-FFF2-40B4-BE49-F238E27FC236}">
                <a16:creationId xmlns:a16="http://schemas.microsoft.com/office/drawing/2014/main" id="{CA2BCE61-A3C4-0D2A-AB6C-5B5D42B30A6C}"/>
              </a:ext>
            </a:extLst>
          </p:cNvPr>
          <p:cNvSpPr>
            <a:spLocks noGrp="1"/>
          </p:cNvSpPr>
          <p:nvPr>
            <p:ph type="sldNum" sz="quarter" idx="12"/>
          </p:nvPr>
        </p:nvSpPr>
        <p:spPr/>
        <p:txBody>
          <a:bodyPr/>
          <a:lstStyle/>
          <a:p>
            <a:fld id="{899FFD16-B25A-457E-9C72-CDC3BAF3ACB3}" type="slidenum">
              <a:rPr lang="en-US" smtClean="0"/>
              <a:t>33</a:t>
            </a:fld>
            <a:endParaRPr lang="en-US"/>
          </a:p>
        </p:txBody>
      </p:sp>
      <p:pic>
        <p:nvPicPr>
          <p:cNvPr id="7" name="Picture 6">
            <a:extLst>
              <a:ext uri="{FF2B5EF4-FFF2-40B4-BE49-F238E27FC236}">
                <a16:creationId xmlns:a16="http://schemas.microsoft.com/office/drawing/2014/main" id="{4BAF8AD1-2F76-7A2E-301D-6869772E9B34}"/>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22654" r="10482"/>
          <a:stretch/>
        </p:blipFill>
        <p:spPr>
          <a:xfrm>
            <a:off x="7623810" y="1187476"/>
            <a:ext cx="3996690" cy="4483048"/>
          </a:xfrm>
          <a:prstGeom prst="rect">
            <a:avLst/>
          </a:prstGeom>
        </p:spPr>
      </p:pic>
      <p:pic>
        <p:nvPicPr>
          <p:cNvPr id="3" name="Picture 2">
            <a:extLst>
              <a:ext uri="{FF2B5EF4-FFF2-40B4-BE49-F238E27FC236}">
                <a16:creationId xmlns:a16="http://schemas.microsoft.com/office/drawing/2014/main" id="{B801FA56-4F5F-01E5-7591-550B7C128A1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10277" y="6162345"/>
            <a:ext cx="3895782" cy="596408"/>
          </a:xfrm>
          <a:prstGeom prst="rect">
            <a:avLst/>
          </a:prstGeom>
        </p:spPr>
      </p:pic>
      <p:pic>
        <p:nvPicPr>
          <p:cNvPr id="8" name="Picture 7">
            <a:extLst>
              <a:ext uri="{FF2B5EF4-FFF2-40B4-BE49-F238E27FC236}">
                <a16:creationId xmlns:a16="http://schemas.microsoft.com/office/drawing/2014/main" id="{C680E815-A92E-887B-2959-02F941E40B3C}"/>
              </a:ext>
            </a:extLst>
          </p:cNvPr>
          <p:cNvPicPr>
            <a:picLocks noChangeAspect="1"/>
          </p:cNvPicPr>
          <p:nvPr/>
        </p:nvPicPr>
        <p:blipFill>
          <a:blip r:embed="rId5"/>
          <a:stretch>
            <a:fillRect/>
          </a:stretch>
        </p:blipFill>
        <p:spPr>
          <a:xfrm>
            <a:off x="5699725" y="6057535"/>
            <a:ext cx="792549" cy="634039"/>
          </a:xfrm>
          <a:prstGeom prst="rect">
            <a:avLst/>
          </a:prstGeom>
        </p:spPr>
      </p:pic>
      <p:pic>
        <p:nvPicPr>
          <p:cNvPr id="4" name="Picture 3">
            <a:extLst>
              <a:ext uri="{FF2B5EF4-FFF2-40B4-BE49-F238E27FC236}">
                <a16:creationId xmlns:a16="http://schemas.microsoft.com/office/drawing/2014/main" id="{F990B97E-0D4B-D427-3B1B-20DFDCCE65B8}"/>
              </a:ext>
            </a:extLst>
          </p:cNvPr>
          <p:cNvPicPr>
            <a:picLocks noChangeAspect="1"/>
          </p:cNvPicPr>
          <p:nvPr/>
        </p:nvPicPr>
        <p:blipFill>
          <a:blip r:embed="rId6"/>
          <a:stretch>
            <a:fillRect/>
          </a:stretch>
        </p:blipFill>
        <p:spPr>
          <a:xfrm>
            <a:off x="11146143" y="99247"/>
            <a:ext cx="845820" cy="845820"/>
          </a:xfrm>
          <a:prstGeom prst="rect">
            <a:avLst/>
          </a:prstGeom>
        </p:spPr>
      </p:pic>
    </p:spTree>
    <p:extLst>
      <p:ext uri="{BB962C8B-B14F-4D97-AF65-F5344CB8AC3E}">
        <p14:creationId xmlns:p14="http://schemas.microsoft.com/office/powerpoint/2010/main" val="10675502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6E0CD-6027-BE34-02E4-AA7F5EEA7B42}"/>
              </a:ext>
            </a:extLst>
          </p:cNvPr>
          <p:cNvSpPr>
            <a:spLocks noGrp="1"/>
          </p:cNvSpPr>
          <p:nvPr>
            <p:ph type="title"/>
          </p:nvPr>
        </p:nvSpPr>
        <p:spPr>
          <a:xfrm>
            <a:off x="342901" y="648028"/>
            <a:ext cx="11449408" cy="366478"/>
          </a:xfrm>
        </p:spPr>
        <p:txBody>
          <a:bodyPr>
            <a:normAutofit fontScale="90000"/>
          </a:bodyPr>
          <a:lstStyle/>
          <a:p>
            <a:r>
              <a:rPr lang="en-US" sz="3600" dirty="0"/>
              <a:t>Engagement Practices</a:t>
            </a:r>
            <a:br>
              <a:rPr lang="en-US" dirty="0"/>
            </a:br>
            <a:r>
              <a:rPr lang="en-US" sz="2000" dirty="0">
                <a:solidFill>
                  <a:schemeClr val="accent4"/>
                </a:solidFill>
              </a:rPr>
              <a:t>Listening sessions, continued</a:t>
            </a:r>
          </a:p>
        </p:txBody>
      </p:sp>
      <p:graphicFrame>
        <p:nvGraphicFramePr>
          <p:cNvPr id="6" name="Content Placeholder 5">
            <a:extLst>
              <a:ext uri="{FF2B5EF4-FFF2-40B4-BE49-F238E27FC236}">
                <a16:creationId xmlns:a16="http://schemas.microsoft.com/office/drawing/2014/main" id="{0A6E8F45-4D57-0B26-90F0-7D24D9F82936}"/>
              </a:ext>
            </a:extLst>
          </p:cNvPr>
          <p:cNvGraphicFramePr>
            <a:graphicFrameLocks noGrp="1"/>
          </p:cNvGraphicFramePr>
          <p:nvPr>
            <p:ph idx="1"/>
            <p:extLst>
              <p:ext uri="{D42A27DB-BD31-4B8C-83A1-F6EECF244321}">
                <p14:modId xmlns:p14="http://schemas.microsoft.com/office/powerpoint/2010/main" val="934977603"/>
              </p:ext>
            </p:extLst>
          </p:nvPr>
        </p:nvGraphicFramePr>
        <p:xfrm>
          <a:off x="342901" y="1377668"/>
          <a:ext cx="6991349" cy="3902465"/>
        </p:xfrm>
        <a:graphic>
          <a:graphicData uri="http://schemas.openxmlformats.org/drawingml/2006/table">
            <a:tbl>
              <a:tblPr firstRow="1" bandRow="1">
                <a:tableStyleId>{9D7B26C5-4107-4FEC-AEDC-1716B250A1EF}</a:tableStyleId>
              </a:tblPr>
              <a:tblGrid>
                <a:gridCol w="6991349">
                  <a:extLst>
                    <a:ext uri="{9D8B030D-6E8A-4147-A177-3AD203B41FA5}">
                      <a16:colId xmlns:a16="http://schemas.microsoft.com/office/drawing/2014/main" val="1095414500"/>
                    </a:ext>
                  </a:extLst>
                </a:gridCol>
              </a:tblGrid>
              <a:tr h="610625">
                <a:tc>
                  <a:txBody>
                    <a:bodyPr/>
                    <a:lstStyle/>
                    <a:p>
                      <a:pPr marL="285750" indent="-285750">
                        <a:buFont typeface="Arial" panose="020B0604020202020204" pitchFamily="34" charset="0"/>
                        <a:buChar char="•"/>
                      </a:pPr>
                      <a:r>
                        <a:rPr lang="en-US" sz="2400" b="0" dirty="0">
                          <a:solidFill>
                            <a:srgbClr val="000000"/>
                          </a:solidFill>
                        </a:rPr>
                        <a:t>Reserved first 30 minutes for arrival, introductions, informed consent, and conversation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33482804"/>
                  </a:ext>
                </a:extLst>
              </a:tr>
              <a:tr h="353520">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solidFill>
                            <a:srgbClr val="000000"/>
                          </a:solidFill>
                        </a:rPr>
                        <a:t>Read informed consent form out loud before all participants signed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48847897"/>
                  </a:ext>
                </a:extLst>
              </a:tr>
              <a:tr h="353520">
                <a:tc>
                  <a:txBody>
                    <a:bodyPr/>
                    <a:lstStyle/>
                    <a:p>
                      <a:pPr marL="285750" indent="-285750">
                        <a:buFont typeface="Arial" panose="020B0604020202020204" pitchFamily="34" charset="0"/>
                        <a:buChar char="•"/>
                      </a:pPr>
                      <a:r>
                        <a:rPr lang="en-US" sz="2400" dirty="0">
                          <a:solidFill>
                            <a:srgbClr val="000000"/>
                          </a:solidFill>
                        </a:rPr>
                        <a:t>Emphasized anonymity and ability to leave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79635724"/>
                  </a:ext>
                </a:extLst>
              </a:tr>
              <a:tr h="610625">
                <a:tc>
                  <a:txBody>
                    <a:bodyPr/>
                    <a:lstStyle/>
                    <a:p>
                      <a:pPr marL="285750" indent="-285750">
                        <a:buFont typeface="Arial" panose="020B0604020202020204" pitchFamily="34" charset="0"/>
                        <a:buChar char="•"/>
                      </a:pPr>
                      <a:r>
                        <a:rPr lang="en-US" sz="2400" dirty="0">
                          <a:solidFill>
                            <a:srgbClr val="000000"/>
                          </a:solidFill>
                        </a:rPr>
                        <a:t>Were flexible with how people participated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13115297"/>
                  </a:ext>
                </a:extLst>
              </a:tr>
              <a:tr h="610625">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solidFill>
                            <a:srgbClr val="000000"/>
                          </a:solidFill>
                        </a:rPr>
                        <a:t>Asked to record session and were prepared in case permission was not granted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52715939"/>
                  </a:ext>
                </a:extLst>
              </a:tr>
            </a:tbl>
          </a:graphicData>
        </a:graphic>
      </p:graphicFrame>
      <p:sp>
        <p:nvSpPr>
          <p:cNvPr id="5" name="Slide Number Placeholder 4">
            <a:extLst>
              <a:ext uri="{FF2B5EF4-FFF2-40B4-BE49-F238E27FC236}">
                <a16:creationId xmlns:a16="http://schemas.microsoft.com/office/drawing/2014/main" id="{CA2BCE61-A3C4-0D2A-AB6C-5B5D42B30A6C}"/>
              </a:ext>
            </a:extLst>
          </p:cNvPr>
          <p:cNvSpPr>
            <a:spLocks noGrp="1"/>
          </p:cNvSpPr>
          <p:nvPr>
            <p:ph type="sldNum" sz="quarter" idx="12"/>
          </p:nvPr>
        </p:nvSpPr>
        <p:spPr/>
        <p:txBody>
          <a:bodyPr/>
          <a:lstStyle/>
          <a:p>
            <a:fld id="{899FFD16-B25A-457E-9C72-CDC3BAF3ACB3}" type="slidenum">
              <a:rPr lang="en-US" smtClean="0"/>
              <a:t>34</a:t>
            </a:fld>
            <a:endParaRPr lang="en-US"/>
          </a:p>
        </p:txBody>
      </p:sp>
      <p:pic>
        <p:nvPicPr>
          <p:cNvPr id="3" name="Picture 2">
            <a:extLst>
              <a:ext uri="{FF2B5EF4-FFF2-40B4-BE49-F238E27FC236}">
                <a16:creationId xmlns:a16="http://schemas.microsoft.com/office/drawing/2014/main" id="{B801FA56-4F5F-01E5-7591-550B7C128A1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10277" y="6162345"/>
            <a:ext cx="3895782" cy="596408"/>
          </a:xfrm>
          <a:prstGeom prst="rect">
            <a:avLst/>
          </a:prstGeom>
        </p:spPr>
      </p:pic>
      <p:pic>
        <p:nvPicPr>
          <p:cNvPr id="8" name="Picture 7">
            <a:extLst>
              <a:ext uri="{FF2B5EF4-FFF2-40B4-BE49-F238E27FC236}">
                <a16:creationId xmlns:a16="http://schemas.microsoft.com/office/drawing/2014/main" id="{C680E815-A92E-887B-2959-02F941E40B3C}"/>
              </a:ext>
            </a:extLst>
          </p:cNvPr>
          <p:cNvPicPr>
            <a:picLocks noChangeAspect="1"/>
          </p:cNvPicPr>
          <p:nvPr/>
        </p:nvPicPr>
        <p:blipFill>
          <a:blip r:embed="rId4"/>
          <a:stretch>
            <a:fillRect/>
          </a:stretch>
        </p:blipFill>
        <p:spPr>
          <a:xfrm>
            <a:off x="5699725" y="6057535"/>
            <a:ext cx="792549" cy="634039"/>
          </a:xfrm>
          <a:prstGeom prst="rect">
            <a:avLst/>
          </a:prstGeom>
        </p:spPr>
      </p:pic>
      <p:pic>
        <p:nvPicPr>
          <p:cNvPr id="4" name="Picture 3">
            <a:extLst>
              <a:ext uri="{FF2B5EF4-FFF2-40B4-BE49-F238E27FC236}">
                <a16:creationId xmlns:a16="http://schemas.microsoft.com/office/drawing/2014/main" id="{F990B97E-0D4B-D427-3B1B-20DFDCCE65B8}"/>
              </a:ext>
            </a:extLst>
          </p:cNvPr>
          <p:cNvPicPr>
            <a:picLocks noChangeAspect="1"/>
          </p:cNvPicPr>
          <p:nvPr/>
        </p:nvPicPr>
        <p:blipFill>
          <a:blip r:embed="rId5"/>
          <a:stretch>
            <a:fillRect/>
          </a:stretch>
        </p:blipFill>
        <p:spPr>
          <a:xfrm>
            <a:off x="11146143" y="99247"/>
            <a:ext cx="845820" cy="845820"/>
          </a:xfrm>
          <a:prstGeom prst="rect">
            <a:avLst/>
          </a:prstGeom>
        </p:spPr>
      </p:pic>
      <p:pic>
        <p:nvPicPr>
          <p:cNvPr id="10" name="Picture 9">
            <a:extLst>
              <a:ext uri="{FF2B5EF4-FFF2-40B4-BE49-F238E27FC236}">
                <a16:creationId xmlns:a16="http://schemas.microsoft.com/office/drawing/2014/main" id="{63506860-85DA-6D19-37C0-9EFB530918AD}"/>
              </a:ext>
              <a:ext uri="{C183D7F6-B498-43B3-948B-1728B52AA6E4}">
                <adec:decorative xmlns:adec="http://schemas.microsoft.com/office/drawing/2017/decorative" val="1"/>
              </a:ext>
            </a:extLst>
          </p:cNvPr>
          <p:cNvPicPr>
            <a:picLocks noChangeAspect="1"/>
          </p:cNvPicPr>
          <p:nvPr/>
        </p:nvPicPr>
        <p:blipFill rotWithShape="1">
          <a:blip r:embed="rId6">
            <a:extLst>
              <a:ext uri="{28A0092B-C50C-407E-A947-70E740481C1C}">
                <a14:useLocalDpi xmlns:a14="http://schemas.microsoft.com/office/drawing/2010/main" val="0"/>
              </a:ext>
            </a:extLst>
          </a:blip>
          <a:srcRect l="22654" r="10482"/>
          <a:stretch/>
        </p:blipFill>
        <p:spPr>
          <a:xfrm>
            <a:off x="7623810" y="1187476"/>
            <a:ext cx="3996690" cy="4483048"/>
          </a:xfrm>
          <a:prstGeom prst="rect">
            <a:avLst/>
          </a:prstGeom>
        </p:spPr>
      </p:pic>
    </p:spTree>
    <p:extLst>
      <p:ext uri="{BB962C8B-B14F-4D97-AF65-F5344CB8AC3E}">
        <p14:creationId xmlns:p14="http://schemas.microsoft.com/office/powerpoint/2010/main" val="28398416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C6E5A5-EAC6-E8C5-530B-04EC3F6F7E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35959B-AC56-A20F-7CC3-0D3C5441CE09}"/>
              </a:ext>
            </a:extLst>
          </p:cNvPr>
          <p:cNvSpPr>
            <a:spLocks noGrp="1"/>
          </p:cNvSpPr>
          <p:nvPr>
            <p:ph type="title"/>
          </p:nvPr>
        </p:nvSpPr>
        <p:spPr>
          <a:xfrm>
            <a:off x="342901" y="448086"/>
            <a:ext cx="10610849" cy="755015"/>
          </a:xfrm>
        </p:spPr>
        <p:txBody>
          <a:bodyPr>
            <a:normAutofit fontScale="90000"/>
          </a:bodyPr>
          <a:lstStyle/>
          <a:p>
            <a:r>
              <a:rPr lang="en-US" sz="3600" dirty="0"/>
              <a:t>Engagement Practices</a:t>
            </a:r>
            <a:br>
              <a:rPr lang="en-US" dirty="0"/>
            </a:br>
            <a:r>
              <a:rPr lang="en-US" sz="2000" dirty="0">
                <a:solidFill>
                  <a:schemeClr val="accent4"/>
                </a:solidFill>
              </a:rPr>
              <a:t>Support and feedback</a:t>
            </a:r>
          </a:p>
        </p:txBody>
      </p:sp>
      <p:graphicFrame>
        <p:nvGraphicFramePr>
          <p:cNvPr id="6" name="Content Placeholder 5">
            <a:extLst>
              <a:ext uri="{FF2B5EF4-FFF2-40B4-BE49-F238E27FC236}">
                <a16:creationId xmlns:a16="http://schemas.microsoft.com/office/drawing/2014/main" id="{AD711DA7-2ED3-D5C0-B856-5CCEA03E65AD}"/>
              </a:ext>
            </a:extLst>
          </p:cNvPr>
          <p:cNvGraphicFramePr>
            <a:graphicFrameLocks noGrp="1"/>
          </p:cNvGraphicFramePr>
          <p:nvPr>
            <p:ph idx="1"/>
            <p:extLst>
              <p:ext uri="{D42A27DB-BD31-4B8C-83A1-F6EECF244321}">
                <p14:modId xmlns:p14="http://schemas.microsoft.com/office/powerpoint/2010/main" val="2888132526"/>
              </p:ext>
            </p:extLst>
          </p:nvPr>
        </p:nvGraphicFramePr>
        <p:xfrm>
          <a:off x="342901" y="1413633"/>
          <a:ext cx="6857999" cy="3291840"/>
        </p:xfrm>
        <a:graphic>
          <a:graphicData uri="http://schemas.openxmlformats.org/drawingml/2006/table">
            <a:tbl>
              <a:tblPr firstRow="1" bandRow="1">
                <a:tableStyleId>{9D7B26C5-4107-4FEC-AEDC-1716B250A1EF}</a:tableStyleId>
              </a:tblPr>
              <a:tblGrid>
                <a:gridCol w="6857999">
                  <a:extLst>
                    <a:ext uri="{9D8B030D-6E8A-4147-A177-3AD203B41FA5}">
                      <a16:colId xmlns:a16="http://schemas.microsoft.com/office/drawing/2014/main" val="2372017020"/>
                    </a:ext>
                  </a:extLst>
                </a:gridCol>
              </a:tblGrid>
              <a:tr h="622947">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0" dirty="0">
                          <a:solidFill>
                            <a:srgbClr val="000000"/>
                          </a:solidFill>
                        </a:rPr>
                        <a:t>Provided opportunity for onsite counseling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0" dirty="0">
                          <a:solidFill>
                            <a:srgbClr val="000000"/>
                          </a:solidFill>
                        </a:rPr>
                        <a:t>Left optional paper feedback surveys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81791202"/>
                  </a:ext>
                </a:extLst>
              </a:tr>
              <a:tr h="398905">
                <a:tc>
                  <a:txBody>
                    <a:bodyPr/>
                    <a:lstStyle/>
                    <a:p>
                      <a:pPr marL="285750" indent="-285750">
                        <a:buFont typeface="Arial" panose="020B0604020202020204" pitchFamily="34" charset="0"/>
                        <a:buChar char="•"/>
                      </a:pPr>
                      <a:r>
                        <a:rPr lang="en-US" sz="2400" b="0" dirty="0">
                          <a:solidFill>
                            <a:srgbClr val="000000"/>
                          </a:solidFill>
                        </a:rPr>
                        <a:t>Provided lunch from a neighborhood vendor</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87634479"/>
                  </a:ext>
                </a:extLst>
              </a:tr>
              <a:tr h="360653">
                <a:tc>
                  <a:txBody>
                    <a:bodyPr/>
                    <a:lstStyle/>
                    <a:p>
                      <a:pPr marL="285750" indent="-285750">
                        <a:buFont typeface="Arial" panose="020B0604020202020204" pitchFamily="34" charset="0"/>
                        <a:buChar char="•"/>
                      </a:pPr>
                      <a:r>
                        <a:rPr lang="en-US" sz="2400" b="0" dirty="0">
                          <a:solidFill>
                            <a:srgbClr val="000000"/>
                          </a:solidFill>
                        </a:rPr>
                        <a:t>Provided a $25 gift card for each person’s time and expertise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65483516"/>
                  </a:ext>
                </a:extLst>
              </a:tr>
              <a:tr h="0">
                <a:tc>
                  <a:txBody>
                    <a:bodyPr/>
                    <a:lstStyle/>
                    <a:p>
                      <a:pPr marL="285750" indent="-285750">
                        <a:buFont typeface="Arial" panose="020B0604020202020204" pitchFamily="34" charset="0"/>
                        <a:buChar char="•"/>
                      </a:pPr>
                      <a:r>
                        <a:rPr lang="en-US" sz="2400" b="0" dirty="0">
                          <a:solidFill>
                            <a:srgbClr val="000000"/>
                          </a:solidFill>
                        </a:rPr>
                        <a:t>Shared results and products with participants through their organizations once materials were completed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49598845"/>
                  </a:ext>
                </a:extLst>
              </a:tr>
            </a:tbl>
          </a:graphicData>
        </a:graphic>
      </p:graphicFrame>
      <p:sp>
        <p:nvSpPr>
          <p:cNvPr id="5" name="Slide Number Placeholder 4">
            <a:extLst>
              <a:ext uri="{FF2B5EF4-FFF2-40B4-BE49-F238E27FC236}">
                <a16:creationId xmlns:a16="http://schemas.microsoft.com/office/drawing/2014/main" id="{CEAA430D-A1D2-8C2D-4526-756EB196696F}"/>
              </a:ext>
            </a:extLst>
          </p:cNvPr>
          <p:cNvSpPr>
            <a:spLocks noGrp="1"/>
          </p:cNvSpPr>
          <p:nvPr>
            <p:ph type="sldNum" sz="quarter" idx="12"/>
          </p:nvPr>
        </p:nvSpPr>
        <p:spPr/>
        <p:txBody>
          <a:bodyPr/>
          <a:lstStyle/>
          <a:p>
            <a:fld id="{899FFD16-B25A-457E-9C72-CDC3BAF3ACB3}" type="slidenum">
              <a:rPr lang="en-US" smtClean="0"/>
              <a:t>35</a:t>
            </a:fld>
            <a:endParaRPr lang="en-US"/>
          </a:p>
        </p:txBody>
      </p:sp>
      <p:pic>
        <p:nvPicPr>
          <p:cNvPr id="7" name="Picture 6" descr="A group of people putting their hands together&#10;&#10;Description automatically generated">
            <a:extLst>
              <a:ext uri="{FF2B5EF4-FFF2-40B4-BE49-F238E27FC236}">
                <a16:creationId xmlns:a16="http://schemas.microsoft.com/office/drawing/2014/main" id="{8FB0C2AE-D2BC-0A79-5BAF-FE0B313A03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6912222" y="1640693"/>
            <a:ext cx="4900129" cy="3266753"/>
          </a:xfrm>
          <a:prstGeom prst="rect">
            <a:avLst/>
          </a:prstGeom>
        </p:spPr>
      </p:pic>
      <p:pic>
        <p:nvPicPr>
          <p:cNvPr id="3" name="Picture 2">
            <a:extLst>
              <a:ext uri="{FF2B5EF4-FFF2-40B4-BE49-F238E27FC236}">
                <a16:creationId xmlns:a16="http://schemas.microsoft.com/office/drawing/2014/main" id="{E7153B96-68BD-9B7B-386A-E84ECC1B2DE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36188" y="6156160"/>
            <a:ext cx="3895782" cy="596408"/>
          </a:xfrm>
          <a:prstGeom prst="rect">
            <a:avLst/>
          </a:prstGeom>
        </p:spPr>
      </p:pic>
      <p:pic>
        <p:nvPicPr>
          <p:cNvPr id="8" name="Picture 7">
            <a:extLst>
              <a:ext uri="{FF2B5EF4-FFF2-40B4-BE49-F238E27FC236}">
                <a16:creationId xmlns:a16="http://schemas.microsoft.com/office/drawing/2014/main" id="{CDB6F226-09C1-5EBA-BBE2-070D623C1430}"/>
              </a:ext>
            </a:extLst>
          </p:cNvPr>
          <p:cNvPicPr>
            <a:picLocks noChangeAspect="1"/>
          </p:cNvPicPr>
          <p:nvPr/>
        </p:nvPicPr>
        <p:blipFill>
          <a:blip r:embed="rId5"/>
          <a:stretch>
            <a:fillRect/>
          </a:stretch>
        </p:blipFill>
        <p:spPr>
          <a:xfrm>
            <a:off x="5699725" y="6087119"/>
            <a:ext cx="792549" cy="634039"/>
          </a:xfrm>
          <a:prstGeom prst="rect">
            <a:avLst/>
          </a:prstGeom>
        </p:spPr>
      </p:pic>
      <p:pic>
        <p:nvPicPr>
          <p:cNvPr id="4" name="Picture 3">
            <a:extLst>
              <a:ext uri="{FF2B5EF4-FFF2-40B4-BE49-F238E27FC236}">
                <a16:creationId xmlns:a16="http://schemas.microsoft.com/office/drawing/2014/main" id="{69497ABC-F6BB-497C-9B39-C55D94906B86}"/>
              </a:ext>
            </a:extLst>
          </p:cNvPr>
          <p:cNvPicPr>
            <a:picLocks noChangeAspect="1"/>
          </p:cNvPicPr>
          <p:nvPr/>
        </p:nvPicPr>
        <p:blipFill>
          <a:blip r:embed="rId6"/>
          <a:stretch>
            <a:fillRect/>
          </a:stretch>
        </p:blipFill>
        <p:spPr>
          <a:xfrm>
            <a:off x="11146143" y="99247"/>
            <a:ext cx="845820" cy="845820"/>
          </a:xfrm>
          <a:prstGeom prst="rect">
            <a:avLst/>
          </a:prstGeom>
        </p:spPr>
      </p:pic>
    </p:spTree>
    <p:extLst>
      <p:ext uri="{BB962C8B-B14F-4D97-AF65-F5344CB8AC3E}">
        <p14:creationId xmlns:p14="http://schemas.microsoft.com/office/powerpoint/2010/main" val="36567698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CD52059-5DB4-4B15-BF62-1E6F5940E27F}"/>
              </a:ext>
            </a:extLst>
          </p:cNvPr>
          <p:cNvSpPr>
            <a:spLocks noGrp="1"/>
          </p:cNvSpPr>
          <p:nvPr>
            <p:ph type="title"/>
          </p:nvPr>
        </p:nvSpPr>
        <p:spPr>
          <a:xfrm>
            <a:off x="712470" y="3058319"/>
            <a:ext cx="10515600" cy="741362"/>
          </a:xfrm>
        </p:spPr>
        <p:txBody>
          <a:bodyPr>
            <a:normAutofit fontScale="90000"/>
          </a:bodyPr>
          <a:lstStyle/>
          <a:p>
            <a:pPr algn="ctr"/>
            <a:r>
              <a:rPr lang="en-US" sz="2800" dirty="0"/>
              <a:t>What are other practices you’ve used that we haven’t mentioned here?</a:t>
            </a:r>
          </a:p>
        </p:txBody>
      </p:sp>
      <p:sp>
        <p:nvSpPr>
          <p:cNvPr id="5" name="Slide Number Placeholder 4">
            <a:extLst>
              <a:ext uri="{FF2B5EF4-FFF2-40B4-BE49-F238E27FC236}">
                <a16:creationId xmlns:a16="http://schemas.microsoft.com/office/drawing/2014/main" id="{D49AA385-9F16-4EC1-B136-7D0133222B12}"/>
              </a:ext>
            </a:extLst>
          </p:cNvPr>
          <p:cNvSpPr>
            <a:spLocks noGrp="1"/>
          </p:cNvSpPr>
          <p:nvPr>
            <p:ph type="sldNum" sz="quarter" idx="4294967295"/>
          </p:nvPr>
        </p:nvSpPr>
        <p:spPr>
          <a:xfrm>
            <a:off x="11809413" y="6392863"/>
            <a:ext cx="382587" cy="365125"/>
          </a:xfrm>
        </p:spPr>
        <p:txBody>
          <a:bodyPr/>
          <a:lstStyle/>
          <a:p>
            <a:fld id="{899FFD16-B25A-457E-9C72-CDC3BAF3ACB3}" type="slidenum">
              <a:rPr lang="en-US" smtClean="0"/>
              <a:t>36</a:t>
            </a:fld>
            <a:endParaRPr lang="en-US"/>
          </a:p>
        </p:txBody>
      </p:sp>
    </p:spTree>
    <p:extLst>
      <p:ext uri="{BB962C8B-B14F-4D97-AF65-F5344CB8AC3E}">
        <p14:creationId xmlns:p14="http://schemas.microsoft.com/office/powerpoint/2010/main" val="6561015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465853-E641-4ACF-17A2-58013EB2325B}"/>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B328A04A-0C2E-23F8-06F7-10AB4B4177A2}"/>
              </a:ext>
            </a:extLst>
          </p:cNvPr>
          <p:cNvSpPr>
            <a:spLocks noGrp="1"/>
          </p:cNvSpPr>
          <p:nvPr>
            <p:ph type="title"/>
          </p:nvPr>
        </p:nvSpPr>
        <p:spPr>
          <a:xfrm>
            <a:off x="666750" y="2687638"/>
            <a:ext cx="10515600" cy="2852737"/>
          </a:xfrm>
        </p:spPr>
        <p:txBody>
          <a:bodyPr/>
          <a:lstStyle/>
          <a:p>
            <a:r>
              <a:rPr lang="en-US" dirty="0"/>
              <a:t>Anti-Stigma Educational Materials</a:t>
            </a:r>
            <a:br>
              <a:rPr lang="en-US" dirty="0"/>
            </a:br>
            <a:r>
              <a:rPr lang="en-US" sz="1800" i="1" dirty="0"/>
              <a:t>Harm reduction is everywhere.</a:t>
            </a:r>
            <a:br>
              <a:rPr lang="en-US" sz="1800" i="1" dirty="0"/>
            </a:br>
            <a:br>
              <a:rPr lang="en-US" sz="1800" i="1" dirty="0"/>
            </a:br>
            <a:endParaRPr lang="en-US" sz="1800" b="0" i="1" dirty="0">
              <a:solidFill>
                <a:schemeClr val="tx1"/>
              </a:solidFill>
            </a:endParaRPr>
          </a:p>
        </p:txBody>
      </p:sp>
      <p:sp>
        <p:nvSpPr>
          <p:cNvPr id="5" name="Slide Number Placeholder 4">
            <a:extLst>
              <a:ext uri="{FF2B5EF4-FFF2-40B4-BE49-F238E27FC236}">
                <a16:creationId xmlns:a16="http://schemas.microsoft.com/office/drawing/2014/main" id="{0B57D035-D755-3CD4-AE73-5F5DFAC89B58}"/>
              </a:ext>
            </a:extLst>
          </p:cNvPr>
          <p:cNvSpPr>
            <a:spLocks noGrp="1"/>
          </p:cNvSpPr>
          <p:nvPr>
            <p:ph type="sldNum" sz="quarter" idx="4294967295"/>
          </p:nvPr>
        </p:nvSpPr>
        <p:spPr>
          <a:xfrm>
            <a:off x="11809413" y="6392863"/>
            <a:ext cx="382587" cy="365125"/>
          </a:xfrm>
        </p:spPr>
        <p:txBody>
          <a:bodyPr/>
          <a:lstStyle/>
          <a:p>
            <a:fld id="{899FFD16-B25A-457E-9C72-CDC3BAF3ACB3}" type="slidenum">
              <a:rPr lang="en-US" smtClean="0"/>
              <a:t>37</a:t>
            </a:fld>
            <a:endParaRPr lang="en-US"/>
          </a:p>
        </p:txBody>
      </p:sp>
    </p:spTree>
    <p:extLst>
      <p:ext uri="{BB962C8B-B14F-4D97-AF65-F5344CB8AC3E}">
        <p14:creationId xmlns:p14="http://schemas.microsoft.com/office/powerpoint/2010/main" val="37837250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454A3EF-8337-C894-2078-5AE2A65A623F}"/>
              </a:ext>
            </a:extLst>
          </p:cNvPr>
          <p:cNvSpPr>
            <a:spLocks noGrp="1"/>
          </p:cNvSpPr>
          <p:nvPr>
            <p:ph type="sldNum" sz="quarter" idx="12"/>
          </p:nvPr>
        </p:nvSpPr>
        <p:spPr>
          <a:xfrm>
            <a:off x="11378241" y="6393628"/>
            <a:ext cx="381625" cy="365125"/>
          </a:xfrm>
        </p:spPr>
        <p:txBody>
          <a:bodyPr anchor="ctr">
            <a:normAutofit/>
          </a:bodyPr>
          <a:lstStyle/>
          <a:p>
            <a:pPr>
              <a:spcAft>
                <a:spcPts val="600"/>
              </a:spcAft>
            </a:pPr>
            <a:fld id="{899FFD16-B25A-457E-9C72-CDC3BAF3ACB3}" type="slidenum">
              <a:rPr lang="en-US" smtClean="0"/>
              <a:pPr>
                <a:spcAft>
                  <a:spcPts val="600"/>
                </a:spcAft>
              </a:pPr>
              <a:t>38</a:t>
            </a:fld>
            <a:endParaRPr lang="en-US"/>
          </a:p>
        </p:txBody>
      </p:sp>
      <p:pic>
        <p:nvPicPr>
          <p:cNvPr id="9" name="Picture 8">
            <a:extLst>
              <a:ext uri="{FF2B5EF4-FFF2-40B4-BE49-F238E27FC236}">
                <a16:creationId xmlns:a16="http://schemas.microsoft.com/office/drawing/2014/main" id="{8CBE7BB9-A3CB-C1E6-7D44-D9F38ADAD9AD}"/>
              </a:ext>
            </a:extLst>
          </p:cNvPr>
          <p:cNvPicPr>
            <a:picLocks noChangeAspect="1"/>
          </p:cNvPicPr>
          <p:nvPr/>
        </p:nvPicPr>
        <p:blipFill>
          <a:blip r:embed="rId3"/>
          <a:stretch>
            <a:fillRect/>
          </a:stretch>
        </p:blipFill>
        <p:spPr>
          <a:xfrm>
            <a:off x="5902394" y="198730"/>
            <a:ext cx="4606580" cy="5978358"/>
          </a:xfrm>
          <a:prstGeom prst="rect">
            <a:avLst/>
          </a:prstGeom>
        </p:spPr>
      </p:pic>
      <p:pic>
        <p:nvPicPr>
          <p:cNvPr id="10" name="Picture 9">
            <a:extLst>
              <a:ext uri="{FF2B5EF4-FFF2-40B4-BE49-F238E27FC236}">
                <a16:creationId xmlns:a16="http://schemas.microsoft.com/office/drawing/2014/main" id="{F103DF00-5596-C594-537A-EB411C107EE7}"/>
              </a:ext>
            </a:extLst>
          </p:cNvPr>
          <p:cNvPicPr>
            <a:picLocks noChangeAspect="1"/>
          </p:cNvPicPr>
          <p:nvPr/>
        </p:nvPicPr>
        <p:blipFill>
          <a:blip r:embed="rId4"/>
          <a:stretch>
            <a:fillRect/>
          </a:stretch>
        </p:blipFill>
        <p:spPr>
          <a:xfrm>
            <a:off x="832426" y="1073426"/>
            <a:ext cx="4203399" cy="4228967"/>
          </a:xfrm>
          <a:prstGeom prst="rect">
            <a:avLst/>
          </a:prstGeom>
        </p:spPr>
      </p:pic>
    </p:spTree>
    <p:extLst>
      <p:ext uri="{BB962C8B-B14F-4D97-AF65-F5344CB8AC3E}">
        <p14:creationId xmlns:p14="http://schemas.microsoft.com/office/powerpoint/2010/main" val="40218434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465853-E641-4ACF-17A2-58013EB2325B}"/>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B328A04A-0C2E-23F8-06F7-10AB4B4177A2}"/>
              </a:ext>
            </a:extLst>
          </p:cNvPr>
          <p:cNvSpPr>
            <a:spLocks noGrp="1"/>
          </p:cNvSpPr>
          <p:nvPr>
            <p:ph type="title"/>
          </p:nvPr>
        </p:nvSpPr>
        <p:spPr>
          <a:xfrm>
            <a:off x="666750" y="2687638"/>
            <a:ext cx="10515600" cy="1314519"/>
          </a:xfrm>
        </p:spPr>
        <p:txBody>
          <a:bodyPr/>
          <a:lstStyle/>
          <a:p>
            <a:pPr algn="ctr"/>
            <a:r>
              <a:rPr lang="en-US" dirty="0"/>
              <a:t>Highlights from Stack the Deck Rhode Island</a:t>
            </a:r>
            <a:br>
              <a:rPr lang="en-US" sz="1800" i="1" dirty="0"/>
            </a:br>
            <a:endParaRPr lang="en-US" sz="1800" b="0" i="1" dirty="0">
              <a:solidFill>
                <a:schemeClr val="tx1"/>
              </a:solidFill>
            </a:endParaRPr>
          </a:p>
        </p:txBody>
      </p:sp>
      <p:sp>
        <p:nvSpPr>
          <p:cNvPr id="5" name="Slide Number Placeholder 4">
            <a:extLst>
              <a:ext uri="{FF2B5EF4-FFF2-40B4-BE49-F238E27FC236}">
                <a16:creationId xmlns:a16="http://schemas.microsoft.com/office/drawing/2014/main" id="{0B57D035-D755-3CD4-AE73-5F5DFAC89B58}"/>
              </a:ext>
            </a:extLst>
          </p:cNvPr>
          <p:cNvSpPr>
            <a:spLocks noGrp="1"/>
          </p:cNvSpPr>
          <p:nvPr>
            <p:ph type="sldNum" sz="quarter" idx="4294967295"/>
          </p:nvPr>
        </p:nvSpPr>
        <p:spPr>
          <a:xfrm>
            <a:off x="11809413" y="6392863"/>
            <a:ext cx="382587" cy="365125"/>
          </a:xfrm>
        </p:spPr>
        <p:txBody>
          <a:bodyPr/>
          <a:lstStyle/>
          <a:p>
            <a:fld id="{899FFD16-B25A-457E-9C72-CDC3BAF3ACB3}" type="slidenum">
              <a:rPr lang="en-US" smtClean="0"/>
              <a:t>39</a:t>
            </a:fld>
            <a:endParaRPr lang="en-US"/>
          </a:p>
        </p:txBody>
      </p:sp>
    </p:spTree>
    <p:extLst>
      <p:ext uri="{BB962C8B-B14F-4D97-AF65-F5344CB8AC3E}">
        <p14:creationId xmlns:p14="http://schemas.microsoft.com/office/powerpoint/2010/main" val="3423843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5C665-CA5F-71AF-8924-F993B5720E13}"/>
              </a:ext>
            </a:extLst>
          </p:cNvPr>
          <p:cNvSpPr>
            <a:spLocks noGrp="1"/>
          </p:cNvSpPr>
          <p:nvPr>
            <p:ph type="title"/>
          </p:nvPr>
        </p:nvSpPr>
        <p:spPr/>
        <p:txBody>
          <a:bodyPr/>
          <a:lstStyle/>
          <a:p>
            <a:r>
              <a:rPr lang="en-US" dirty="0"/>
              <a:t>New England Prevention Technology Transfer Center</a:t>
            </a:r>
          </a:p>
        </p:txBody>
      </p:sp>
      <p:sp>
        <p:nvSpPr>
          <p:cNvPr id="3" name="Content Placeholder 2">
            <a:extLst>
              <a:ext uri="{FF2B5EF4-FFF2-40B4-BE49-F238E27FC236}">
                <a16:creationId xmlns:a16="http://schemas.microsoft.com/office/drawing/2014/main" id="{FF81BB1D-6803-0D62-FA68-6ACA1253C878}"/>
              </a:ext>
            </a:extLst>
          </p:cNvPr>
          <p:cNvSpPr>
            <a:spLocks noGrp="1"/>
          </p:cNvSpPr>
          <p:nvPr>
            <p:ph idx="1"/>
          </p:nvPr>
        </p:nvSpPr>
        <p:spPr>
          <a:xfrm>
            <a:off x="457199" y="2095500"/>
            <a:ext cx="11335109" cy="4081463"/>
          </a:xfrm>
        </p:spPr>
        <p:txBody>
          <a:bodyPr>
            <a:normAutofit/>
          </a:bodyPr>
          <a:lstStyle/>
          <a:p>
            <a:r>
              <a:rPr lang="en-US" sz="2800" dirty="0"/>
              <a:t>Provides </a:t>
            </a:r>
            <a:r>
              <a:rPr lang="en-US" sz="2800" b="1" dirty="0">
                <a:solidFill>
                  <a:schemeClr val="accent2"/>
                </a:solidFill>
              </a:rPr>
              <a:t>training and technical assistance services to the professional and volunteer prevention workforce </a:t>
            </a:r>
            <a:r>
              <a:rPr lang="en-US" sz="2800" dirty="0"/>
              <a:t>within the New England states and is administered by AdCare Educational Institute of Maine, Inc. The New England PTTC program is funded by SAMHSA of the U.S. Department of Health and Human Services (HHS).</a:t>
            </a:r>
          </a:p>
        </p:txBody>
      </p:sp>
      <p:sp>
        <p:nvSpPr>
          <p:cNvPr id="5" name="Slide Number Placeholder 4">
            <a:extLst>
              <a:ext uri="{FF2B5EF4-FFF2-40B4-BE49-F238E27FC236}">
                <a16:creationId xmlns:a16="http://schemas.microsoft.com/office/drawing/2014/main" id="{391FEC51-C5D9-28F5-89D0-4F65506A31C7}"/>
              </a:ext>
            </a:extLst>
          </p:cNvPr>
          <p:cNvSpPr>
            <a:spLocks noGrp="1"/>
          </p:cNvSpPr>
          <p:nvPr>
            <p:ph type="sldNum" sz="quarter" idx="12"/>
          </p:nvPr>
        </p:nvSpPr>
        <p:spPr/>
        <p:txBody>
          <a:bodyPr/>
          <a:lstStyle/>
          <a:p>
            <a:fld id="{899FFD16-B25A-457E-9C72-CDC3BAF3ACB3}" type="slidenum">
              <a:rPr lang="en-US" smtClean="0"/>
              <a:t>4</a:t>
            </a:fld>
            <a:endParaRPr lang="en-US"/>
          </a:p>
        </p:txBody>
      </p:sp>
      <p:pic>
        <p:nvPicPr>
          <p:cNvPr id="8" name="Picture 7">
            <a:extLst>
              <a:ext uri="{FF2B5EF4-FFF2-40B4-BE49-F238E27FC236}">
                <a16:creationId xmlns:a16="http://schemas.microsoft.com/office/drawing/2014/main" id="{425BFCB7-6F73-0BA5-B0B1-5A7B47B4242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36188" y="6156160"/>
            <a:ext cx="3895782" cy="596408"/>
          </a:xfrm>
          <a:prstGeom prst="rect">
            <a:avLst/>
          </a:prstGeom>
        </p:spPr>
      </p:pic>
      <p:pic>
        <p:nvPicPr>
          <p:cNvPr id="9" name="Picture 8">
            <a:extLst>
              <a:ext uri="{FF2B5EF4-FFF2-40B4-BE49-F238E27FC236}">
                <a16:creationId xmlns:a16="http://schemas.microsoft.com/office/drawing/2014/main" id="{B31C363E-C097-2C51-BCD4-B9D3C8F154A7}"/>
              </a:ext>
            </a:extLst>
          </p:cNvPr>
          <p:cNvPicPr>
            <a:picLocks noChangeAspect="1"/>
          </p:cNvPicPr>
          <p:nvPr/>
        </p:nvPicPr>
        <p:blipFill>
          <a:blip r:embed="rId4"/>
          <a:stretch>
            <a:fillRect/>
          </a:stretch>
        </p:blipFill>
        <p:spPr>
          <a:xfrm>
            <a:off x="5738047" y="6101299"/>
            <a:ext cx="715906" cy="584657"/>
          </a:xfrm>
          <a:prstGeom prst="rect">
            <a:avLst/>
          </a:prstGeom>
        </p:spPr>
      </p:pic>
      <p:pic>
        <p:nvPicPr>
          <p:cNvPr id="4" name="Picture 3">
            <a:extLst>
              <a:ext uri="{FF2B5EF4-FFF2-40B4-BE49-F238E27FC236}">
                <a16:creationId xmlns:a16="http://schemas.microsoft.com/office/drawing/2014/main" id="{760CFDD3-8E24-37F0-EC0C-8BD323C0526C}"/>
              </a:ext>
            </a:extLst>
          </p:cNvPr>
          <p:cNvPicPr>
            <a:picLocks noChangeAspect="1"/>
          </p:cNvPicPr>
          <p:nvPr/>
        </p:nvPicPr>
        <p:blipFill>
          <a:blip r:embed="rId5"/>
          <a:stretch>
            <a:fillRect/>
          </a:stretch>
        </p:blipFill>
        <p:spPr>
          <a:xfrm>
            <a:off x="10181702" y="4756727"/>
            <a:ext cx="1196539" cy="1196539"/>
          </a:xfrm>
          <a:prstGeom prst="rect">
            <a:avLst/>
          </a:prstGeom>
        </p:spPr>
      </p:pic>
    </p:spTree>
    <p:extLst>
      <p:ext uri="{BB962C8B-B14F-4D97-AF65-F5344CB8AC3E}">
        <p14:creationId xmlns:p14="http://schemas.microsoft.com/office/powerpoint/2010/main" val="25764372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B443726-4358-82AE-DA06-BF6A0331EECC}"/>
              </a:ext>
            </a:extLst>
          </p:cNvPr>
          <p:cNvSpPr>
            <a:spLocks noGrp="1"/>
          </p:cNvSpPr>
          <p:nvPr>
            <p:ph type="sldNum" sz="quarter" idx="12"/>
          </p:nvPr>
        </p:nvSpPr>
        <p:spPr/>
        <p:txBody>
          <a:bodyPr/>
          <a:lstStyle/>
          <a:p>
            <a:fld id="{899FFD16-B25A-457E-9C72-CDC3BAF3ACB3}" type="slidenum">
              <a:rPr lang="en-US" smtClean="0"/>
              <a:t>40</a:t>
            </a:fld>
            <a:endParaRPr lang="en-US"/>
          </a:p>
        </p:txBody>
      </p:sp>
      <p:pic>
        <p:nvPicPr>
          <p:cNvPr id="5" name="Picture 4">
            <a:extLst>
              <a:ext uri="{FF2B5EF4-FFF2-40B4-BE49-F238E27FC236}">
                <a16:creationId xmlns:a16="http://schemas.microsoft.com/office/drawing/2014/main" id="{ABC7C199-DE42-E969-58D9-CC98399699E3}"/>
              </a:ext>
            </a:extLst>
          </p:cNvPr>
          <p:cNvPicPr>
            <a:picLocks noChangeAspect="1"/>
          </p:cNvPicPr>
          <p:nvPr/>
        </p:nvPicPr>
        <p:blipFill>
          <a:blip r:embed="rId2"/>
          <a:stretch>
            <a:fillRect/>
          </a:stretch>
        </p:blipFill>
        <p:spPr>
          <a:xfrm>
            <a:off x="2687731" y="0"/>
            <a:ext cx="6816537" cy="6858000"/>
          </a:xfrm>
          <a:prstGeom prst="rect">
            <a:avLst/>
          </a:prstGeom>
        </p:spPr>
      </p:pic>
      <p:pic>
        <p:nvPicPr>
          <p:cNvPr id="4" name="Picture 3">
            <a:extLst>
              <a:ext uri="{FF2B5EF4-FFF2-40B4-BE49-F238E27FC236}">
                <a16:creationId xmlns:a16="http://schemas.microsoft.com/office/drawing/2014/main" id="{3318C7B3-98DC-FB69-4FA5-62FA1A59AD8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99690" y="6382198"/>
            <a:ext cx="2055552" cy="314686"/>
          </a:xfrm>
          <a:prstGeom prst="rect">
            <a:avLst/>
          </a:prstGeom>
        </p:spPr>
      </p:pic>
      <p:pic>
        <p:nvPicPr>
          <p:cNvPr id="6" name="Picture 5">
            <a:extLst>
              <a:ext uri="{FF2B5EF4-FFF2-40B4-BE49-F238E27FC236}">
                <a16:creationId xmlns:a16="http://schemas.microsoft.com/office/drawing/2014/main" id="{9B5F531D-2BAE-FF6C-C4B0-CE0E1B847023}"/>
              </a:ext>
            </a:extLst>
          </p:cNvPr>
          <p:cNvPicPr>
            <a:picLocks noChangeAspect="1"/>
          </p:cNvPicPr>
          <p:nvPr/>
        </p:nvPicPr>
        <p:blipFill>
          <a:blip r:embed="rId4"/>
          <a:stretch>
            <a:fillRect/>
          </a:stretch>
        </p:blipFill>
        <p:spPr>
          <a:xfrm>
            <a:off x="9409256" y="6087425"/>
            <a:ext cx="736933" cy="589546"/>
          </a:xfrm>
          <a:prstGeom prst="rect">
            <a:avLst/>
          </a:prstGeom>
        </p:spPr>
      </p:pic>
      <p:pic>
        <p:nvPicPr>
          <p:cNvPr id="2" name="Picture 1">
            <a:extLst>
              <a:ext uri="{FF2B5EF4-FFF2-40B4-BE49-F238E27FC236}">
                <a16:creationId xmlns:a16="http://schemas.microsoft.com/office/drawing/2014/main" id="{167D0AA5-C8E2-FB3A-3695-BAF7A9F63895}"/>
              </a:ext>
            </a:extLst>
          </p:cNvPr>
          <p:cNvPicPr>
            <a:picLocks noChangeAspect="1"/>
          </p:cNvPicPr>
          <p:nvPr/>
        </p:nvPicPr>
        <p:blipFill>
          <a:blip r:embed="rId5"/>
          <a:stretch>
            <a:fillRect/>
          </a:stretch>
        </p:blipFill>
        <p:spPr>
          <a:xfrm>
            <a:off x="11088274" y="142458"/>
            <a:ext cx="915630" cy="896554"/>
          </a:xfrm>
          <a:prstGeom prst="rect">
            <a:avLst/>
          </a:prstGeom>
        </p:spPr>
      </p:pic>
    </p:spTree>
    <p:extLst>
      <p:ext uri="{BB962C8B-B14F-4D97-AF65-F5344CB8AC3E}">
        <p14:creationId xmlns:p14="http://schemas.microsoft.com/office/powerpoint/2010/main" val="12496528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954D058-C30E-C9F7-0DDD-F06AF941A47E}"/>
              </a:ext>
            </a:extLst>
          </p:cNvPr>
          <p:cNvSpPr>
            <a:spLocks noGrp="1"/>
          </p:cNvSpPr>
          <p:nvPr>
            <p:ph type="sldNum" sz="quarter" idx="12"/>
          </p:nvPr>
        </p:nvSpPr>
        <p:spPr/>
        <p:txBody>
          <a:bodyPr/>
          <a:lstStyle/>
          <a:p>
            <a:fld id="{899FFD16-B25A-457E-9C72-CDC3BAF3ACB3}" type="slidenum">
              <a:rPr lang="en-US" smtClean="0"/>
              <a:t>41</a:t>
            </a:fld>
            <a:endParaRPr lang="en-US"/>
          </a:p>
        </p:txBody>
      </p:sp>
      <p:pic>
        <p:nvPicPr>
          <p:cNvPr id="5" name="Picture 4">
            <a:extLst>
              <a:ext uri="{FF2B5EF4-FFF2-40B4-BE49-F238E27FC236}">
                <a16:creationId xmlns:a16="http://schemas.microsoft.com/office/drawing/2014/main" id="{6002427D-C7AB-6620-1E79-AA920E8C10FE}"/>
              </a:ext>
            </a:extLst>
          </p:cNvPr>
          <p:cNvPicPr>
            <a:picLocks noChangeAspect="1"/>
          </p:cNvPicPr>
          <p:nvPr/>
        </p:nvPicPr>
        <p:blipFill rotWithShape="1">
          <a:blip r:embed="rId2"/>
          <a:srcRect b="17647"/>
          <a:stretch/>
        </p:blipFill>
        <p:spPr>
          <a:xfrm>
            <a:off x="2729880" y="0"/>
            <a:ext cx="6882848" cy="5647765"/>
          </a:xfrm>
          <a:prstGeom prst="rect">
            <a:avLst/>
          </a:prstGeom>
        </p:spPr>
      </p:pic>
      <p:pic>
        <p:nvPicPr>
          <p:cNvPr id="6" name="Picture 5">
            <a:extLst>
              <a:ext uri="{FF2B5EF4-FFF2-40B4-BE49-F238E27FC236}">
                <a16:creationId xmlns:a16="http://schemas.microsoft.com/office/drawing/2014/main" id="{84D18025-6226-B983-C806-D3D181CF53D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99690" y="6099586"/>
            <a:ext cx="3901594" cy="597298"/>
          </a:xfrm>
          <a:prstGeom prst="rect">
            <a:avLst/>
          </a:prstGeom>
        </p:spPr>
      </p:pic>
      <p:pic>
        <p:nvPicPr>
          <p:cNvPr id="4" name="Picture 3">
            <a:extLst>
              <a:ext uri="{FF2B5EF4-FFF2-40B4-BE49-F238E27FC236}">
                <a16:creationId xmlns:a16="http://schemas.microsoft.com/office/drawing/2014/main" id="{A2AD7B32-450A-6600-A343-35FA2A824FCD}"/>
              </a:ext>
            </a:extLst>
          </p:cNvPr>
          <p:cNvPicPr>
            <a:picLocks noChangeAspect="1"/>
          </p:cNvPicPr>
          <p:nvPr/>
        </p:nvPicPr>
        <p:blipFill>
          <a:blip r:embed="rId4"/>
          <a:stretch>
            <a:fillRect/>
          </a:stretch>
        </p:blipFill>
        <p:spPr>
          <a:xfrm>
            <a:off x="5699725" y="6057535"/>
            <a:ext cx="792549" cy="634039"/>
          </a:xfrm>
          <a:prstGeom prst="rect">
            <a:avLst/>
          </a:prstGeom>
        </p:spPr>
      </p:pic>
      <p:pic>
        <p:nvPicPr>
          <p:cNvPr id="2" name="Picture 1">
            <a:extLst>
              <a:ext uri="{FF2B5EF4-FFF2-40B4-BE49-F238E27FC236}">
                <a16:creationId xmlns:a16="http://schemas.microsoft.com/office/drawing/2014/main" id="{DEC12517-2E28-493D-2C40-6501BF789AA7}"/>
              </a:ext>
            </a:extLst>
          </p:cNvPr>
          <p:cNvPicPr>
            <a:picLocks noChangeAspect="1"/>
          </p:cNvPicPr>
          <p:nvPr/>
        </p:nvPicPr>
        <p:blipFill>
          <a:blip r:embed="rId5"/>
          <a:stretch>
            <a:fillRect/>
          </a:stretch>
        </p:blipFill>
        <p:spPr>
          <a:xfrm>
            <a:off x="11088274" y="142458"/>
            <a:ext cx="915630" cy="896554"/>
          </a:xfrm>
          <a:prstGeom prst="rect">
            <a:avLst/>
          </a:prstGeom>
        </p:spPr>
      </p:pic>
    </p:spTree>
    <p:extLst>
      <p:ext uri="{BB962C8B-B14F-4D97-AF65-F5344CB8AC3E}">
        <p14:creationId xmlns:p14="http://schemas.microsoft.com/office/powerpoint/2010/main" val="552919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A6173E3-F8D4-C395-2A09-2E4CAB565FD6}"/>
              </a:ext>
            </a:extLst>
          </p:cNvPr>
          <p:cNvSpPr>
            <a:spLocks noGrp="1"/>
          </p:cNvSpPr>
          <p:nvPr>
            <p:ph type="sldNum" sz="quarter" idx="12"/>
          </p:nvPr>
        </p:nvSpPr>
        <p:spPr/>
        <p:txBody>
          <a:bodyPr/>
          <a:lstStyle/>
          <a:p>
            <a:fld id="{899FFD16-B25A-457E-9C72-CDC3BAF3ACB3}" type="slidenum">
              <a:rPr lang="en-US" smtClean="0"/>
              <a:t>42</a:t>
            </a:fld>
            <a:endParaRPr lang="en-US"/>
          </a:p>
        </p:txBody>
      </p:sp>
      <p:pic>
        <p:nvPicPr>
          <p:cNvPr id="4" name="Picture 3">
            <a:extLst>
              <a:ext uri="{FF2B5EF4-FFF2-40B4-BE49-F238E27FC236}">
                <a16:creationId xmlns:a16="http://schemas.microsoft.com/office/drawing/2014/main" id="{674C2DF1-459A-7D52-753D-90D138BB7D26}"/>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99689" y="6271708"/>
            <a:ext cx="2777281" cy="425176"/>
          </a:xfrm>
          <a:prstGeom prst="rect">
            <a:avLst/>
          </a:prstGeom>
        </p:spPr>
      </p:pic>
      <p:pic>
        <p:nvPicPr>
          <p:cNvPr id="6" name="Picture 5">
            <a:extLst>
              <a:ext uri="{FF2B5EF4-FFF2-40B4-BE49-F238E27FC236}">
                <a16:creationId xmlns:a16="http://schemas.microsoft.com/office/drawing/2014/main" id="{8A38620A-6588-FB23-07ED-A54A49FAF304}"/>
              </a:ext>
            </a:extLst>
          </p:cNvPr>
          <p:cNvPicPr>
            <a:picLocks noChangeAspect="1"/>
          </p:cNvPicPr>
          <p:nvPr/>
        </p:nvPicPr>
        <p:blipFill>
          <a:blip r:embed="rId3"/>
          <a:stretch>
            <a:fillRect/>
          </a:stretch>
        </p:blipFill>
        <p:spPr>
          <a:xfrm>
            <a:off x="9579543" y="6111977"/>
            <a:ext cx="704126" cy="563301"/>
          </a:xfrm>
          <a:prstGeom prst="rect">
            <a:avLst/>
          </a:prstGeom>
        </p:spPr>
      </p:pic>
      <p:pic>
        <p:nvPicPr>
          <p:cNvPr id="2" name="Picture 1">
            <a:extLst>
              <a:ext uri="{FF2B5EF4-FFF2-40B4-BE49-F238E27FC236}">
                <a16:creationId xmlns:a16="http://schemas.microsoft.com/office/drawing/2014/main" id="{DB07D7C0-8451-ADCF-EDDC-6BEBFA7EBDDC}"/>
              </a:ext>
            </a:extLst>
          </p:cNvPr>
          <p:cNvPicPr>
            <a:picLocks noChangeAspect="1"/>
          </p:cNvPicPr>
          <p:nvPr/>
        </p:nvPicPr>
        <p:blipFill>
          <a:blip r:embed="rId4"/>
          <a:stretch>
            <a:fillRect/>
          </a:stretch>
        </p:blipFill>
        <p:spPr>
          <a:xfrm>
            <a:off x="11088274" y="142458"/>
            <a:ext cx="915630" cy="896554"/>
          </a:xfrm>
          <a:prstGeom prst="rect">
            <a:avLst/>
          </a:prstGeom>
        </p:spPr>
      </p:pic>
      <p:pic>
        <p:nvPicPr>
          <p:cNvPr id="8" name="Picture 7">
            <a:extLst>
              <a:ext uri="{FF2B5EF4-FFF2-40B4-BE49-F238E27FC236}">
                <a16:creationId xmlns:a16="http://schemas.microsoft.com/office/drawing/2014/main" id="{D4C5DB30-377C-428D-8A28-DF99EFEFAE2B}"/>
              </a:ext>
            </a:extLst>
          </p:cNvPr>
          <p:cNvPicPr>
            <a:picLocks noChangeAspect="1"/>
          </p:cNvPicPr>
          <p:nvPr/>
        </p:nvPicPr>
        <p:blipFill>
          <a:blip r:embed="rId5"/>
          <a:stretch>
            <a:fillRect/>
          </a:stretch>
        </p:blipFill>
        <p:spPr>
          <a:xfrm>
            <a:off x="3014662" y="61408"/>
            <a:ext cx="6162675" cy="6210300"/>
          </a:xfrm>
          <a:prstGeom prst="rect">
            <a:avLst/>
          </a:prstGeom>
        </p:spPr>
      </p:pic>
    </p:spTree>
    <p:extLst>
      <p:ext uri="{BB962C8B-B14F-4D97-AF65-F5344CB8AC3E}">
        <p14:creationId xmlns:p14="http://schemas.microsoft.com/office/powerpoint/2010/main" val="33714771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6119893-92B7-94D2-C5F9-E09BCD849996}"/>
              </a:ext>
            </a:extLst>
          </p:cNvPr>
          <p:cNvSpPr>
            <a:spLocks noGrp="1"/>
          </p:cNvSpPr>
          <p:nvPr>
            <p:ph type="sldNum" sz="quarter" idx="12"/>
          </p:nvPr>
        </p:nvSpPr>
        <p:spPr/>
        <p:txBody>
          <a:bodyPr/>
          <a:lstStyle/>
          <a:p>
            <a:fld id="{899FFD16-B25A-457E-9C72-CDC3BAF3ACB3}" type="slidenum">
              <a:rPr lang="en-US" smtClean="0"/>
              <a:t>43</a:t>
            </a:fld>
            <a:endParaRPr lang="en-US"/>
          </a:p>
        </p:txBody>
      </p:sp>
      <p:pic>
        <p:nvPicPr>
          <p:cNvPr id="5" name="Picture 4">
            <a:extLst>
              <a:ext uri="{FF2B5EF4-FFF2-40B4-BE49-F238E27FC236}">
                <a16:creationId xmlns:a16="http://schemas.microsoft.com/office/drawing/2014/main" id="{92C767B0-759B-C389-2A7F-E240F1BE2566}"/>
              </a:ext>
            </a:extLst>
          </p:cNvPr>
          <p:cNvPicPr>
            <a:picLocks noChangeAspect="1"/>
          </p:cNvPicPr>
          <p:nvPr/>
        </p:nvPicPr>
        <p:blipFill>
          <a:blip r:embed="rId2"/>
          <a:stretch>
            <a:fillRect/>
          </a:stretch>
        </p:blipFill>
        <p:spPr>
          <a:xfrm>
            <a:off x="2712064" y="0"/>
            <a:ext cx="6767871" cy="6858000"/>
          </a:xfrm>
          <a:prstGeom prst="rect">
            <a:avLst/>
          </a:prstGeom>
        </p:spPr>
      </p:pic>
      <p:pic>
        <p:nvPicPr>
          <p:cNvPr id="4" name="Picture 3">
            <a:extLst>
              <a:ext uri="{FF2B5EF4-FFF2-40B4-BE49-F238E27FC236}">
                <a16:creationId xmlns:a16="http://schemas.microsoft.com/office/drawing/2014/main" id="{1AE1A5F7-CB72-041B-9747-BB79FDE327C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45593" y="6197176"/>
            <a:ext cx="2566471" cy="392903"/>
          </a:xfrm>
          <a:prstGeom prst="rect">
            <a:avLst/>
          </a:prstGeom>
        </p:spPr>
      </p:pic>
      <p:pic>
        <p:nvPicPr>
          <p:cNvPr id="6" name="Picture 5">
            <a:extLst>
              <a:ext uri="{FF2B5EF4-FFF2-40B4-BE49-F238E27FC236}">
                <a16:creationId xmlns:a16="http://schemas.microsoft.com/office/drawing/2014/main" id="{B3CF2CE5-D91C-0FC9-0402-8F31926E77EA}"/>
              </a:ext>
            </a:extLst>
          </p:cNvPr>
          <p:cNvPicPr>
            <a:picLocks noChangeAspect="1"/>
          </p:cNvPicPr>
          <p:nvPr/>
        </p:nvPicPr>
        <p:blipFill>
          <a:blip r:embed="rId4"/>
          <a:stretch>
            <a:fillRect/>
          </a:stretch>
        </p:blipFill>
        <p:spPr>
          <a:xfrm>
            <a:off x="9847955" y="6088786"/>
            <a:ext cx="641838" cy="513470"/>
          </a:xfrm>
          <a:prstGeom prst="rect">
            <a:avLst/>
          </a:prstGeom>
        </p:spPr>
      </p:pic>
      <p:pic>
        <p:nvPicPr>
          <p:cNvPr id="2" name="Picture 1">
            <a:extLst>
              <a:ext uri="{FF2B5EF4-FFF2-40B4-BE49-F238E27FC236}">
                <a16:creationId xmlns:a16="http://schemas.microsoft.com/office/drawing/2014/main" id="{8854FB5E-21A0-59B0-8192-391DD72F99CD}"/>
              </a:ext>
            </a:extLst>
          </p:cNvPr>
          <p:cNvPicPr>
            <a:picLocks noChangeAspect="1"/>
          </p:cNvPicPr>
          <p:nvPr/>
        </p:nvPicPr>
        <p:blipFill>
          <a:blip r:embed="rId5"/>
          <a:stretch>
            <a:fillRect/>
          </a:stretch>
        </p:blipFill>
        <p:spPr>
          <a:xfrm>
            <a:off x="11088274" y="142458"/>
            <a:ext cx="915630" cy="896554"/>
          </a:xfrm>
          <a:prstGeom prst="rect">
            <a:avLst/>
          </a:prstGeom>
        </p:spPr>
      </p:pic>
    </p:spTree>
    <p:extLst>
      <p:ext uri="{BB962C8B-B14F-4D97-AF65-F5344CB8AC3E}">
        <p14:creationId xmlns:p14="http://schemas.microsoft.com/office/powerpoint/2010/main" val="17278810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0E4BE47-C34D-AA0C-4F70-A1B56D0522BA}"/>
              </a:ext>
            </a:extLst>
          </p:cNvPr>
          <p:cNvSpPr>
            <a:spLocks noGrp="1"/>
          </p:cNvSpPr>
          <p:nvPr>
            <p:ph type="sldNum" sz="quarter" idx="12"/>
          </p:nvPr>
        </p:nvSpPr>
        <p:spPr/>
        <p:txBody>
          <a:bodyPr/>
          <a:lstStyle/>
          <a:p>
            <a:fld id="{899FFD16-B25A-457E-9C72-CDC3BAF3ACB3}" type="slidenum">
              <a:rPr lang="en-US" smtClean="0"/>
              <a:t>44</a:t>
            </a:fld>
            <a:endParaRPr lang="en-US"/>
          </a:p>
        </p:txBody>
      </p:sp>
      <p:pic>
        <p:nvPicPr>
          <p:cNvPr id="5" name="Picture 4">
            <a:extLst>
              <a:ext uri="{FF2B5EF4-FFF2-40B4-BE49-F238E27FC236}">
                <a16:creationId xmlns:a16="http://schemas.microsoft.com/office/drawing/2014/main" id="{F1450727-7D6C-41C2-2C72-7AB5C300E193}"/>
              </a:ext>
            </a:extLst>
          </p:cNvPr>
          <p:cNvPicPr>
            <a:picLocks noChangeAspect="1"/>
          </p:cNvPicPr>
          <p:nvPr/>
        </p:nvPicPr>
        <p:blipFill>
          <a:blip r:embed="rId2"/>
          <a:stretch>
            <a:fillRect/>
          </a:stretch>
        </p:blipFill>
        <p:spPr>
          <a:xfrm>
            <a:off x="2658707" y="0"/>
            <a:ext cx="6874585" cy="6858000"/>
          </a:xfrm>
          <a:prstGeom prst="rect">
            <a:avLst/>
          </a:prstGeom>
        </p:spPr>
      </p:pic>
      <p:pic>
        <p:nvPicPr>
          <p:cNvPr id="4" name="Picture 3">
            <a:extLst>
              <a:ext uri="{FF2B5EF4-FFF2-40B4-BE49-F238E27FC236}">
                <a16:creationId xmlns:a16="http://schemas.microsoft.com/office/drawing/2014/main" id="{A1734158-672D-DBA5-F89A-EBEAEAD2C05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99689" y="6314739"/>
            <a:ext cx="2496199" cy="382145"/>
          </a:xfrm>
          <a:prstGeom prst="rect">
            <a:avLst/>
          </a:prstGeom>
        </p:spPr>
      </p:pic>
      <p:pic>
        <p:nvPicPr>
          <p:cNvPr id="6" name="Picture 5">
            <a:extLst>
              <a:ext uri="{FF2B5EF4-FFF2-40B4-BE49-F238E27FC236}">
                <a16:creationId xmlns:a16="http://schemas.microsoft.com/office/drawing/2014/main" id="{0407D916-BDB4-C409-C4FD-A50C511320EF}"/>
              </a:ext>
            </a:extLst>
          </p:cNvPr>
          <p:cNvPicPr>
            <a:picLocks noChangeAspect="1"/>
          </p:cNvPicPr>
          <p:nvPr/>
        </p:nvPicPr>
        <p:blipFill>
          <a:blip r:embed="rId4"/>
          <a:stretch>
            <a:fillRect/>
          </a:stretch>
        </p:blipFill>
        <p:spPr>
          <a:xfrm>
            <a:off x="9473977" y="6076608"/>
            <a:ext cx="792549" cy="634039"/>
          </a:xfrm>
          <a:prstGeom prst="rect">
            <a:avLst/>
          </a:prstGeom>
        </p:spPr>
      </p:pic>
      <p:pic>
        <p:nvPicPr>
          <p:cNvPr id="2" name="Picture 1">
            <a:extLst>
              <a:ext uri="{FF2B5EF4-FFF2-40B4-BE49-F238E27FC236}">
                <a16:creationId xmlns:a16="http://schemas.microsoft.com/office/drawing/2014/main" id="{28F9619A-6F6F-3E83-2F1D-4C3939C3BBE3}"/>
              </a:ext>
            </a:extLst>
          </p:cNvPr>
          <p:cNvPicPr>
            <a:picLocks noChangeAspect="1"/>
          </p:cNvPicPr>
          <p:nvPr/>
        </p:nvPicPr>
        <p:blipFill>
          <a:blip r:embed="rId5"/>
          <a:stretch>
            <a:fillRect/>
          </a:stretch>
        </p:blipFill>
        <p:spPr>
          <a:xfrm>
            <a:off x="11088274" y="142458"/>
            <a:ext cx="915630" cy="896554"/>
          </a:xfrm>
          <a:prstGeom prst="rect">
            <a:avLst/>
          </a:prstGeom>
        </p:spPr>
      </p:pic>
    </p:spTree>
    <p:extLst>
      <p:ext uri="{BB962C8B-B14F-4D97-AF65-F5344CB8AC3E}">
        <p14:creationId xmlns:p14="http://schemas.microsoft.com/office/powerpoint/2010/main" val="38004510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F298C9-5834-5035-50D5-0A52D9EA4D52}"/>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C4FF4E6-DB55-333E-43E1-E0CFA85C1368}"/>
              </a:ext>
            </a:extLst>
          </p:cNvPr>
          <p:cNvSpPr>
            <a:spLocks noGrp="1"/>
          </p:cNvSpPr>
          <p:nvPr>
            <p:ph type="sldNum" sz="quarter" idx="12"/>
          </p:nvPr>
        </p:nvSpPr>
        <p:spPr/>
        <p:txBody>
          <a:bodyPr/>
          <a:lstStyle/>
          <a:p>
            <a:fld id="{899FFD16-B25A-457E-9C72-CDC3BAF3ACB3}" type="slidenum">
              <a:rPr lang="en-US" smtClean="0"/>
              <a:t>45</a:t>
            </a:fld>
            <a:endParaRPr lang="en-US"/>
          </a:p>
        </p:txBody>
      </p:sp>
      <p:pic>
        <p:nvPicPr>
          <p:cNvPr id="5" name="Picture 4">
            <a:extLst>
              <a:ext uri="{FF2B5EF4-FFF2-40B4-BE49-F238E27FC236}">
                <a16:creationId xmlns:a16="http://schemas.microsoft.com/office/drawing/2014/main" id="{4027A9EA-0C7A-3C53-760D-DC5EF8A35394}"/>
              </a:ext>
            </a:extLst>
          </p:cNvPr>
          <p:cNvPicPr>
            <a:picLocks noChangeAspect="1"/>
          </p:cNvPicPr>
          <p:nvPr/>
        </p:nvPicPr>
        <p:blipFill>
          <a:blip r:embed="rId2"/>
          <a:stretch>
            <a:fillRect/>
          </a:stretch>
        </p:blipFill>
        <p:spPr>
          <a:xfrm>
            <a:off x="2675272" y="0"/>
            <a:ext cx="6841455" cy="6858000"/>
          </a:xfrm>
          <a:prstGeom prst="rect">
            <a:avLst/>
          </a:prstGeom>
        </p:spPr>
      </p:pic>
      <p:pic>
        <p:nvPicPr>
          <p:cNvPr id="4" name="Picture 3">
            <a:extLst>
              <a:ext uri="{FF2B5EF4-FFF2-40B4-BE49-F238E27FC236}">
                <a16:creationId xmlns:a16="http://schemas.microsoft.com/office/drawing/2014/main" id="{B1D90DA2-C973-E88B-340B-90056FC2361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99690" y="6382198"/>
            <a:ext cx="2055552" cy="314686"/>
          </a:xfrm>
          <a:prstGeom prst="rect">
            <a:avLst/>
          </a:prstGeom>
        </p:spPr>
      </p:pic>
      <p:pic>
        <p:nvPicPr>
          <p:cNvPr id="6" name="Picture 5">
            <a:extLst>
              <a:ext uri="{FF2B5EF4-FFF2-40B4-BE49-F238E27FC236}">
                <a16:creationId xmlns:a16="http://schemas.microsoft.com/office/drawing/2014/main" id="{DAF8B5F4-46CF-CECB-C8E8-931D33929C1C}"/>
              </a:ext>
            </a:extLst>
          </p:cNvPr>
          <p:cNvPicPr>
            <a:picLocks noChangeAspect="1"/>
          </p:cNvPicPr>
          <p:nvPr/>
        </p:nvPicPr>
        <p:blipFill>
          <a:blip r:embed="rId4"/>
          <a:stretch>
            <a:fillRect/>
          </a:stretch>
        </p:blipFill>
        <p:spPr>
          <a:xfrm>
            <a:off x="9120452" y="6076608"/>
            <a:ext cx="792549" cy="634039"/>
          </a:xfrm>
          <a:prstGeom prst="rect">
            <a:avLst/>
          </a:prstGeom>
        </p:spPr>
      </p:pic>
      <p:pic>
        <p:nvPicPr>
          <p:cNvPr id="2" name="Picture 1">
            <a:extLst>
              <a:ext uri="{FF2B5EF4-FFF2-40B4-BE49-F238E27FC236}">
                <a16:creationId xmlns:a16="http://schemas.microsoft.com/office/drawing/2014/main" id="{3C4A26B0-2311-FE28-DB0A-A98D3702BEF9}"/>
              </a:ext>
            </a:extLst>
          </p:cNvPr>
          <p:cNvPicPr>
            <a:picLocks noChangeAspect="1"/>
          </p:cNvPicPr>
          <p:nvPr/>
        </p:nvPicPr>
        <p:blipFill>
          <a:blip r:embed="rId5"/>
          <a:stretch>
            <a:fillRect/>
          </a:stretch>
        </p:blipFill>
        <p:spPr>
          <a:xfrm>
            <a:off x="11088274" y="142458"/>
            <a:ext cx="915630" cy="896554"/>
          </a:xfrm>
          <a:prstGeom prst="rect">
            <a:avLst/>
          </a:prstGeom>
        </p:spPr>
      </p:pic>
    </p:spTree>
    <p:extLst>
      <p:ext uri="{BB962C8B-B14F-4D97-AF65-F5344CB8AC3E}">
        <p14:creationId xmlns:p14="http://schemas.microsoft.com/office/powerpoint/2010/main" val="37680619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19C7578-1AF6-3256-869A-9E59B8403056}"/>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A9A6256-130F-52F0-5465-7C5B821FFA3B}"/>
              </a:ext>
            </a:extLst>
          </p:cNvPr>
          <p:cNvSpPr>
            <a:spLocks noGrp="1"/>
          </p:cNvSpPr>
          <p:nvPr>
            <p:ph type="sldNum" sz="quarter" idx="12"/>
          </p:nvPr>
        </p:nvSpPr>
        <p:spPr/>
        <p:txBody>
          <a:bodyPr/>
          <a:lstStyle/>
          <a:p>
            <a:fld id="{899FFD16-B25A-457E-9C72-CDC3BAF3ACB3}" type="slidenum">
              <a:rPr lang="en-US" smtClean="0"/>
              <a:t>46</a:t>
            </a:fld>
            <a:endParaRPr lang="en-US"/>
          </a:p>
        </p:txBody>
      </p:sp>
      <p:pic>
        <p:nvPicPr>
          <p:cNvPr id="5" name="Picture 4">
            <a:extLst>
              <a:ext uri="{FF2B5EF4-FFF2-40B4-BE49-F238E27FC236}">
                <a16:creationId xmlns:a16="http://schemas.microsoft.com/office/drawing/2014/main" id="{D32BAD20-3154-4453-D607-370DBFA44E7F}"/>
              </a:ext>
            </a:extLst>
          </p:cNvPr>
          <p:cNvPicPr>
            <a:picLocks noChangeAspect="1"/>
          </p:cNvPicPr>
          <p:nvPr/>
        </p:nvPicPr>
        <p:blipFill>
          <a:blip r:embed="rId2"/>
          <a:stretch>
            <a:fillRect/>
          </a:stretch>
        </p:blipFill>
        <p:spPr>
          <a:xfrm>
            <a:off x="2646193" y="0"/>
            <a:ext cx="6899614" cy="6858000"/>
          </a:xfrm>
          <a:prstGeom prst="rect">
            <a:avLst/>
          </a:prstGeom>
        </p:spPr>
      </p:pic>
      <p:pic>
        <p:nvPicPr>
          <p:cNvPr id="4" name="Picture 3">
            <a:extLst>
              <a:ext uri="{FF2B5EF4-FFF2-40B4-BE49-F238E27FC236}">
                <a16:creationId xmlns:a16="http://schemas.microsoft.com/office/drawing/2014/main" id="{F4657258-51BD-9FA6-15FE-7C4EC8EE221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99690" y="6382198"/>
            <a:ext cx="2055552" cy="314686"/>
          </a:xfrm>
          <a:prstGeom prst="rect">
            <a:avLst/>
          </a:prstGeom>
        </p:spPr>
      </p:pic>
      <p:pic>
        <p:nvPicPr>
          <p:cNvPr id="6" name="Picture 5">
            <a:extLst>
              <a:ext uri="{FF2B5EF4-FFF2-40B4-BE49-F238E27FC236}">
                <a16:creationId xmlns:a16="http://schemas.microsoft.com/office/drawing/2014/main" id="{D6B25553-A60B-B115-7F1F-C443B9A942E1}"/>
              </a:ext>
            </a:extLst>
          </p:cNvPr>
          <p:cNvPicPr>
            <a:picLocks noChangeAspect="1"/>
          </p:cNvPicPr>
          <p:nvPr/>
        </p:nvPicPr>
        <p:blipFill>
          <a:blip r:embed="rId4"/>
          <a:stretch>
            <a:fillRect/>
          </a:stretch>
        </p:blipFill>
        <p:spPr>
          <a:xfrm>
            <a:off x="9700229" y="6140108"/>
            <a:ext cx="713174" cy="570539"/>
          </a:xfrm>
          <a:prstGeom prst="rect">
            <a:avLst/>
          </a:prstGeom>
        </p:spPr>
      </p:pic>
      <p:pic>
        <p:nvPicPr>
          <p:cNvPr id="2" name="Picture 1">
            <a:extLst>
              <a:ext uri="{FF2B5EF4-FFF2-40B4-BE49-F238E27FC236}">
                <a16:creationId xmlns:a16="http://schemas.microsoft.com/office/drawing/2014/main" id="{72D1087F-791B-AD83-F801-D859476D75E5}"/>
              </a:ext>
            </a:extLst>
          </p:cNvPr>
          <p:cNvPicPr>
            <a:picLocks noChangeAspect="1"/>
          </p:cNvPicPr>
          <p:nvPr/>
        </p:nvPicPr>
        <p:blipFill>
          <a:blip r:embed="rId5"/>
          <a:stretch>
            <a:fillRect/>
          </a:stretch>
        </p:blipFill>
        <p:spPr>
          <a:xfrm>
            <a:off x="11088274" y="142458"/>
            <a:ext cx="915630" cy="896554"/>
          </a:xfrm>
          <a:prstGeom prst="rect">
            <a:avLst/>
          </a:prstGeom>
        </p:spPr>
      </p:pic>
    </p:spTree>
    <p:extLst>
      <p:ext uri="{BB962C8B-B14F-4D97-AF65-F5344CB8AC3E}">
        <p14:creationId xmlns:p14="http://schemas.microsoft.com/office/powerpoint/2010/main" val="22607179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2C4C99-7F3A-0333-DC73-BB2CEDB21085}"/>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1B8E30-575E-4785-E81A-EC1541AB5BBA}"/>
              </a:ext>
            </a:extLst>
          </p:cNvPr>
          <p:cNvSpPr>
            <a:spLocks noGrp="1"/>
          </p:cNvSpPr>
          <p:nvPr>
            <p:ph type="sldNum" sz="quarter" idx="12"/>
          </p:nvPr>
        </p:nvSpPr>
        <p:spPr/>
        <p:txBody>
          <a:bodyPr/>
          <a:lstStyle/>
          <a:p>
            <a:fld id="{899FFD16-B25A-457E-9C72-CDC3BAF3ACB3}" type="slidenum">
              <a:rPr lang="en-US" smtClean="0"/>
              <a:t>47</a:t>
            </a:fld>
            <a:endParaRPr lang="en-US"/>
          </a:p>
        </p:txBody>
      </p:sp>
      <p:pic>
        <p:nvPicPr>
          <p:cNvPr id="5" name="Picture 4">
            <a:extLst>
              <a:ext uri="{FF2B5EF4-FFF2-40B4-BE49-F238E27FC236}">
                <a16:creationId xmlns:a16="http://schemas.microsoft.com/office/drawing/2014/main" id="{AE6619E4-4A3A-FE2D-D363-EAEE1D5E83C7}"/>
              </a:ext>
            </a:extLst>
          </p:cNvPr>
          <p:cNvPicPr>
            <a:picLocks noChangeAspect="1"/>
          </p:cNvPicPr>
          <p:nvPr/>
        </p:nvPicPr>
        <p:blipFill>
          <a:blip r:embed="rId2"/>
          <a:stretch>
            <a:fillRect/>
          </a:stretch>
        </p:blipFill>
        <p:spPr>
          <a:xfrm>
            <a:off x="2679349" y="0"/>
            <a:ext cx="6833301" cy="6858000"/>
          </a:xfrm>
          <a:prstGeom prst="rect">
            <a:avLst/>
          </a:prstGeom>
        </p:spPr>
      </p:pic>
      <p:pic>
        <p:nvPicPr>
          <p:cNvPr id="4" name="Picture 3">
            <a:extLst>
              <a:ext uri="{FF2B5EF4-FFF2-40B4-BE49-F238E27FC236}">
                <a16:creationId xmlns:a16="http://schemas.microsoft.com/office/drawing/2014/main" id="{89A0AC13-11F2-B6EC-C17E-91080416A7A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2612" y="6294133"/>
            <a:ext cx="2636737" cy="403660"/>
          </a:xfrm>
          <a:prstGeom prst="rect">
            <a:avLst/>
          </a:prstGeom>
        </p:spPr>
      </p:pic>
      <p:pic>
        <p:nvPicPr>
          <p:cNvPr id="6" name="Picture 5">
            <a:extLst>
              <a:ext uri="{FF2B5EF4-FFF2-40B4-BE49-F238E27FC236}">
                <a16:creationId xmlns:a16="http://schemas.microsoft.com/office/drawing/2014/main" id="{E400B0EC-582A-8776-05AE-A22FA1FA76E0}"/>
              </a:ext>
            </a:extLst>
          </p:cNvPr>
          <p:cNvPicPr>
            <a:picLocks noChangeAspect="1"/>
          </p:cNvPicPr>
          <p:nvPr/>
        </p:nvPicPr>
        <p:blipFill>
          <a:blip r:embed="rId4"/>
          <a:stretch>
            <a:fillRect/>
          </a:stretch>
        </p:blipFill>
        <p:spPr>
          <a:xfrm>
            <a:off x="9744600" y="6076608"/>
            <a:ext cx="792549" cy="634039"/>
          </a:xfrm>
          <a:prstGeom prst="rect">
            <a:avLst/>
          </a:prstGeom>
        </p:spPr>
      </p:pic>
      <p:pic>
        <p:nvPicPr>
          <p:cNvPr id="2" name="Picture 1">
            <a:extLst>
              <a:ext uri="{FF2B5EF4-FFF2-40B4-BE49-F238E27FC236}">
                <a16:creationId xmlns:a16="http://schemas.microsoft.com/office/drawing/2014/main" id="{A7DE3BC2-A854-89AF-B247-31EC7F098595}"/>
              </a:ext>
            </a:extLst>
          </p:cNvPr>
          <p:cNvPicPr>
            <a:picLocks noChangeAspect="1"/>
          </p:cNvPicPr>
          <p:nvPr/>
        </p:nvPicPr>
        <p:blipFill>
          <a:blip r:embed="rId5"/>
          <a:stretch>
            <a:fillRect/>
          </a:stretch>
        </p:blipFill>
        <p:spPr>
          <a:xfrm>
            <a:off x="11088274" y="142458"/>
            <a:ext cx="915630" cy="896554"/>
          </a:xfrm>
          <a:prstGeom prst="rect">
            <a:avLst/>
          </a:prstGeom>
        </p:spPr>
      </p:pic>
    </p:spTree>
    <p:extLst>
      <p:ext uri="{BB962C8B-B14F-4D97-AF65-F5344CB8AC3E}">
        <p14:creationId xmlns:p14="http://schemas.microsoft.com/office/powerpoint/2010/main" val="23352158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8240D7-3838-735D-C774-FFE677EE2E66}"/>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02B1BCC-6583-2ABE-D95C-854D480C0234}"/>
              </a:ext>
            </a:extLst>
          </p:cNvPr>
          <p:cNvSpPr>
            <a:spLocks noGrp="1"/>
          </p:cNvSpPr>
          <p:nvPr>
            <p:ph type="sldNum" sz="quarter" idx="12"/>
          </p:nvPr>
        </p:nvSpPr>
        <p:spPr/>
        <p:txBody>
          <a:bodyPr/>
          <a:lstStyle/>
          <a:p>
            <a:fld id="{899FFD16-B25A-457E-9C72-CDC3BAF3ACB3}" type="slidenum">
              <a:rPr lang="en-US" smtClean="0"/>
              <a:t>48</a:t>
            </a:fld>
            <a:endParaRPr lang="en-US"/>
          </a:p>
        </p:txBody>
      </p:sp>
      <p:pic>
        <p:nvPicPr>
          <p:cNvPr id="5" name="Picture 4">
            <a:extLst>
              <a:ext uri="{FF2B5EF4-FFF2-40B4-BE49-F238E27FC236}">
                <a16:creationId xmlns:a16="http://schemas.microsoft.com/office/drawing/2014/main" id="{4ECB2C59-F800-D181-013A-3883C5132DB1}"/>
              </a:ext>
            </a:extLst>
          </p:cNvPr>
          <p:cNvPicPr>
            <a:picLocks noChangeAspect="1"/>
          </p:cNvPicPr>
          <p:nvPr/>
        </p:nvPicPr>
        <p:blipFill>
          <a:blip r:embed="rId2"/>
          <a:stretch>
            <a:fillRect/>
          </a:stretch>
        </p:blipFill>
        <p:spPr>
          <a:xfrm>
            <a:off x="2675282" y="0"/>
            <a:ext cx="6841435" cy="6858000"/>
          </a:xfrm>
          <a:prstGeom prst="rect">
            <a:avLst/>
          </a:prstGeom>
        </p:spPr>
      </p:pic>
      <p:pic>
        <p:nvPicPr>
          <p:cNvPr id="4" name="Picture 3">
            <a:extLst>
              <a:ext uri="{FF2B5EF4-FFF2-40B4-BE49-F238E27FC236}">
                <a16:creationId xmlns:a16="http://schemas.microsoft.com/office/drawing/2014/main" id="{C8773D23-CB28-E893-A91A-D60A903E6BA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41627" y="6393628"/>
            <a:ext cx="2055552" cy="314686"/>
          </a:xfrm>
          <a:prstGeom prst="rect">
            <a:avLst/>
          </a:prstGeom>
        </p:spPr>
      </p:pic>
      <p:pic>
        <p:nvPicPr>
          <p:cNvPr id="6" name="Picture 5">
            <a:extLst>
              <a:ext uri="{FF2B5EF4-FFF2-40B4-BE49-F238E27FC236}">
                <a16:creationId xmlns:a16="http://schemas.microsoft.com/office/drawing/2014/main" id="{85C83885-8B88-FBEB-B492-4BD41FF7765E}"/>
              </a:ext>
            </a:extLst>
          </p:cNvPr>
          <p:cNvPicPr>
            <a:picLocks noChangeAspect="1"/>
          </p:cNvPicPr>
          <p:nvPr/>
        </p:nvPicPr>
        <p:blipFill>
          <a:blip r:embed="rId4"/>
          <a:stretch>
            <a:fillRect/>
          </a:stretch>
        </p:blipFill>
        <p:spPr>
          <a:xfrm>
            <a:off x="2197179" y="6348617"/>
            <a:ext cx="550209" cy="440167"/>
          </a:xfrm>
          <a:prstGeom prst="rect">
            <a:avLst/>
          </a:prstGeom>
        </p:spPr>
      </p:pic>
      <p:pic>
        <p:nvPicPr>
          <p:cNvPr id="2" name="Picture 1">
            <a:extLst>
              <a:ext uri="{FF2B5EF4-FFF2-40B4-BE49-F238E27FC236}">
                <a16:creationId xmlns:a16="http://schemas.microsoft.com/office/drawing/2014/main" id="{0E9161F9-DDF5-FCA4-A19E-79210096D1E7}"/>
              </a:ext>
            </a:extLst>
          </p:cNvPr>
          <p:cNvPicPr>
            <a:picLocks noChangeAspect="1"/>
          </p:cNvPicPr>
          <p:nvPr/>
        </p:nvPicPr>
        <p:blipFill>
          <a:blip r:embed="rId5"/>
          <a:stretch>
            <a:fillRect/>
          </a:stretch>
        </p:blipFill>
        <p:spPr>
          <a:xfrm>
            <a:off x="11088274" y="142458"/>
            <a:ext cx="915630" cy="896554"/>
          </a:xfrm>
          <a:prstGeom prst="rect">
            <a:avLst/>
          </a:prstGeom>
        </p:spPr>
      </p:pic>
    </p:spTree>
    <p:extLst>
      <p:ext uri="{BB962C8B-B14F-4D97-AF65-F5344CB8AC3E}">
        <p14:creationId xmlns:p14="http://schemas.microsoft.com/office/powerpoint/2010/main" val="21894510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8BB1945-8478-E618-BE5F-FE321A65E99A}"/>
              </a:ext>
            </a:extLst>
          </p:cNvPr>
          <p:cNvSpPr>
            <a:spLocks noGrp="1"/>
          </p:cNvSpPr>
          <p:nvPr>
            <p:ph type="sldNum" sz="quarter" idx="12"/>
          </p:nvPr>
        </p:nvSpPr>
        <p:spPr/>
        <p:txBody>
          <a:bodyPr/>
          <a:lstStyle/>
          <a:p>
            <a:fld id="{899FFD16-B25A-457E-9C72-CDC3BAF3ACB3}" type="slidenum">
              <a:rPr lang="en-US" smtClean="0"/>
              <a:t>49</a:t>
            </a:fld>
            <a:endParaRPr lang="en-US"/>
          </a:p>
        </p:txBody>
      </p:sp>
      <p:pic>
        <p:nvPicPr>
          <p:cNvPr id="7" name="Picture 6">
            <a:extLst>
              <a:ext uri="{FF2B5EF4-FFF2-40B4-BE49-F238E27FC236}">
                <a16:creationId xmlns:a16="http://schemas.microsoft.com/office/drawing/2014/main" id="{86099C57-34CD-C615-3D91-64E7ED96FE29}"/>
              </a:ext>
            </a:extLst>
          </p:cNvPr>
          <p:cNvPicPr>
            <a:picLocks noChangeAspect="1"/>
          </p:cNvPicPr>
          <p:nvPr/>
        </p:nvPicPr>
        <p:blipFill>
          <a:blip r:embed="rId2"/>
          <a:stretch>
            <a:fillRect/>
          </a:stretch>
        </p:blipFill>
        <p:spPr>
          <a:xfrm>
            <a:off x="2675323" y="0"/>
            <a:ext cx="6841354" cy="6858000"/>
          </a:xfrm>
          <a:prstGeom prst="rect">
            <a:avLst/>
          </a:prstGeom>
        </p:spPr>
      </p:pic>
      <p:pic>
        <p:nvPicPr>
          <p:cNvPr id="4" name="Picture 3">
            <a:extLst>
              <a:ext uri="{FF2B5EF4-FFF2-40B4-BE49-F238E27FC236}">
                <a16:creationId xmlns:a16="http://schemas.microsoft.com/office/drawing/2014/main" id="{05C3BFD4-DE70-CBC3-3E74-8890FA490A6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99690" y="6382198"/>
            <a:ext cx="2055552" cy="314686"/>
          </a:xfrm>
          <a:prstGeom prst="rect">
            <a:avLst/>
          </a:prstGeom>
        </p:spPr>
      </p:pic>
      <p:pic>
        <p:nvPicPr>
          <p:cNvPr id="5" name="Picture 4">
            <a:extLst>
              <a:ext uri="{FF2B5EF4-FFF2-40B4-BE49-F238E27FC236}">
                <a16:creationId xmlns:a16="http://schemas.microsoft.com/office/drawing/2014/main" id="{E8749FCE-5407-76D1-5C58-2F9DA6BD4FFA}"/>
              </a:ext>
            </a:extLst>
          </p:cNvPr>
          <p:cNvPicPr>
            <a:picLocks noChangeAspect="1"/>
          </p:cNvPicPr>
          <p:nvPr/>
        </p:nvPicPr>
        <p:blipFill>
          <a:blip r:embed="rId4"/>
          <a:stretch>
            <a:fillRect/>
          </a:stretch>
        </p:blipFill>
        <p:spPr>
          <a:xfrm>
            <a:off x="9736758" y="6131128"/>
            <a:ext cx="656250" cy="525000"/>
          </a:xfrm>
          <a:prstGeom prst="rect">
            <a:avLst/>
          </a:prstGeom>
        </p:spPr>
      </p:pic>
      <p:pic>
        <p:nvPicPr>
          <p:cNvPr id="2" name="Picture 1">
            <a:extLst>
              <a:ext uri="{FF2B5EF4-FFF2-40B4-BE49-F238E27FC236}">
                <a16:creationId xmlns:a16="http://schemas.microsoft.com/office/drawing/2014/main" id="{438592DC-C43A-FA46-C457-81EA589AEED6}"/>
              </a:ext>
            </a:extLst>
          </p:cNvPr>
          <p:cNvPicPr>
            <a:picLocks noChangeAspect="1"/>
          </p:cNvPicPr>
          <p:nvPr/>
        </p:nvPicPr>
        <p:blipFill>
          <a:blip r:embed="rId5"/>
          <a:stretch>
            <a:fillRect/>
          </a:stretch>
        </p:blipFill>
        <p:spPr>
          <a:xfrm>
            <a:off x="11088274" y="142458"/>
            <a:ext cx="915630" cy="896554"/>
          </a:xfrm>
          <a:prstGeom prst="rect">
            <a:avLst/>
          </a:prstGeom>
        </p:spPr>
      </p:pic>
    </p:spTree>
    <p:extLst>
      <p:ext uri="{BB962C8B-B14F-4D97-AF65-F5344CB8AC3E}">
        <p14:creationId xmlns:p14="http://schemas.microsoft.com/office/powerpoint/2010/main" val="40967204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DDCDF-082A-823D-8A09-3A3A4D209CAB}"/>
              </a:ext>
            </a:extLst>
          </p:cNvPr>
          <p:cNvSpPr>
            <a:spLocks noGrp="1"/>
          </p:cNvSpPr>
          <p:nvPr>
            <p:ph type="title"/>
          </p:nvPr>
        </p:nvSpPr>
        <p:spPr>
          <a:xfrm>
            <a:off x="310458" y="160923"/>
            <a:ext cx="11449408" cy="1235075"/>
          </a:xfrm>
        </p:spPr>
        <p:txBody>
          <a:bodyPr>
            <a:normAutofit/>
          </a:bodyPr>
          <a:lstStyle/>
          <a:p>
            <a:pPr algn="ctr"/>
            <a:r>
              <a:rPr lang="en-US" dirty="0"/>
              <a:t>Our Partnership</a:t>
            </a:r>
          </a:p>
        </p:txBody>
      </p:sp>
      <p:sp>
        <p:nvSpPr>
          <p:cNvPr id="5" name="Slide Number Placeholder 4">
            <a:extLst>
              <a:ext uri="{FF2B5EF4-FFF2-40B4-BE49-F238E27FC236}">
                <a16:creationId xmlns:a16="http://schemas.microsoft.com/office/drawing/2014/main" id="{C75305A4-F198-A731-91A1-BCBAA5FAF644}"/>
              </a:ext>
            </a:extLst>
          </p:cNvPr>
          <p:cNvSpPr>
            <a:spLocks noGrp="1"/>
          </p:cNvSpPr>
          <p:nvPr>
            <p:ph type="sldNum" sz="quarter" idx="12"/>
          </p:nvPr>
        </p:nvSpPr>
        <p:spPr/>
        <p:txBody>
          <a:bodyPr/>
          <a:lstStyle/>
          <a:p>
            <a:fld id="{899FFD16-B25A-457E-9C72-CDC3BAF3ACB3}" type="slidenum">
              <a:rPr lang="en-US" smtClean="0"/>
              <a:t>5</a:t>
            </a:fld>
            <a:endParaRPr lang="en-US"/>
          </a:p>
        </p:txBody>
      </p:sp>
      <p:pic>
        <p:nvPicPr>
          <p:cNvPr id="6" name="Picture 5">
            <a:extLst>
              <a:ext uri="{FF2B5EF4-FFF2-40B4-BE49-F238E27FC236}">
                <a16:creationId xmlns:a16="http://schemas.microsoft.com/office/drawing/2014/main" id="{B66A7041-0962-4FF8-A6AE-6178673931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69194" y="2987468"/>
            <a:ext cx="2969518" cy="883064"/>
          </a:xfrm>
          <a:prstGeom prst="rect">
            <a:avLst/>
          </a:prstGeom>
        </p:spPr>
      </p:pic>
      <p:pic>
        <p:nvPicPr>
          <p:cNvPr id="2050" name="Picture 2" descr="RI BHDDH (@RIBHDDH) / X">
            <a:extLst>
              <a:ext uri="{FF2B5EF4-FFF2-40B4-BE49-F238E27FC236}">
                <a16:creationId xmlns:a16="http://schemas.microsoft.com/office/drawing/2014/main" id="{044E5CE0-EEEA-C8B9-D39C-46578B6665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38712" y="896257"/>
            <a:ext cx="2506839" cy="209121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367AFB0-CFAD-E06A-A698-8A438C71DFEA}"/>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891160" y="1513660"/>
            <a:ext cx="5562793" cy="851612"/>
          </a:xfrm>
          <a:prstGeom prst="rect">
            <a:avLst/>
          </a:prstGeom>
        </p:spPr>
      </p:pic>
      <p:pic>
        <p:nvPicPr>
          <p:cNvPr id="4" name="Picture 3">
            <a:extLst>
              <a:ext uri="{FF2B5EF4-FFF2-40B4-BE49-F238E27FC236}">
                <a16:creationId xmlns:a16="http://schemas.microsoft.com/office/drawing/2014/main" id="{B7D3F55B-6A39-043B-B3D1-6C3ECA54B018}"/>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36188" y="6156160"/>
            <a:ext cx="3895782" cy="596408"/>
          </a:xfrm>
          <a:prstGeom prst="rect">
            <a:avLst/>
          </a:prstGeom>
        </p:spPr>
      </p:pic>
      <p:pic>
        <p:nvPicPr>
          <p:cNvPr id="7" name="Picture 6">
            <a:extLst>
              <a:ext uri="{FF2B5EF4-FFF2-40B4-BE49-F238E27FC236}">
                <a16:creationId xmlns:a16="http://schemas.microsoft.com/office/drawing/2014/main" id="{19076D31-CCC1-BEA4-7828-8DA2EFA9C240}"/>
              </a:ext>
            </a:extLst>
          </p:cNvPr>
          <p:cNvPicPr>
            <a:picLocks noChangeAspect="1"/>
          </p:cNvPicPr>
          <p:nvPr/>
        </p:nvPicPr>
        <p:blipFill>
          <a:blip r:embed="rId6"/>
          <a:stretch>
            <a:fillRect/>
          </a:stretch>
        </p:blipFill>
        <p:spPr>
          <a:xfrm>
            <a:off x="5738047" y="6101299"/>
            <a:ext cx="715906" cy="584657"/>
          </a:xfrm>
          <a:prstGeom prst="rect">
            <a:avLst/>
          </a:prstGeom>
        </p:spPr>
      </p:pic>
      <p:sp>
        <p:nvSpPr>
          <p:cNvPr id="8" name="TextBox 7">
            <a:extLst>
              <a:ext uri="{FF2B5EF4-FFF2-40B4-BE49-F238E27FC236}">
                <a16:creationId xmlns:a16="http://schemas.microsoft.com/office/drawing/2014/main" id="{9A5C9E64-CD66-6F21-A05E-FC1A0ECBF6D4}"/>
              </a:ext>
            </a:extLst>
          </p:cNvPr>
          <p:cNvSpPr txBox="1"/>
          <p:nvPr/>
        </p:nvSpPr>
        <p:spPr>
          <a:xfrm>
            <a:off x="0" y="4683074"/>
            <a:ext cx="12191999" cy="1200329"/>
          </a:xfrm>
          <a:prstGeom prst="rect">
            <a:avLst/>
          </a:prstGeom>
          <a:noFill/>
        </p:spPr>
        <p:txBody>
          <a:bodyPr wrap="square" rtlCol="0">
            <a:spAutoFit/>
          </a:bodyPr>
          <a:lstStyle/>
          <a:p>
            <a:pPr algn="ctr"/>
            <a:r>
              <a:rPr lang="en-US" dirty="0">
                <a:solidFill>
                  <a:srgbClr val="000000"/>
                </a:solidFill>
                <a:ea typeface="Arial" panose="020B0604020202020204" pitchFamily="34" charset="0"/>
              </a:rPr>
              <a:t>P</a:t>
            </a:r>
            <a:r>
              <a:rPr lang="en-US" sz="1800" dirty="0">
                <a:solidFill>
                  <a:srgbClr val="000000"/>
                </a:solidFill>
                <a:effectLst/>
                <a:ea typeface="Arial" panose="020B0604020202020204" pitchFamily="34" charset="0"/>
              </a:rPr>
              <a:t>artnered in 2023 to study and recommend ways to advance harm reduction within Rhode Island’s substance use disorder continuum of care</a:t>
            </a:r>
            <a:r>
              <a:rPr lang="en-US" sz="1800" dirty="0">
                <a:solidFill>
                  <a:srgbClr val="000000"/>
                </a:solidFill>
                <a:ea typeface="Arial" panose="020B0604020202020204" pitchFamily="34" charset="0"/>
              </a:rPr>
              <a:t>. Together, we aim to </a:t>
            </a:r>
            <a:r>
              <a:rPr lang="en-US" b="1" dirty="0">
                <a:solidFill>
                  <a:schemeClr val="accent2"/>
                </a:solidFill>
                <a:ea typeface="Arial" panose="020B0604020202020204" pitchFamily="34" charset="0"/>
              </a:rPr>
              <a:t>empower people who use substances to reach their goals through positive, incremental change</a:t>
            </a:r>
            <a:r>
              <a:rPr lang="en-US" sz="1800" b="1" dirty="0">
                <a:solidFill>
                  <a:schemeClr val="accent2"/>
                </a:solidFill>
                <a:ea typeface="Arial" panose="020B0604020202020204" pitchFamily="34" charset="0"/>
              </a:rPr>
              <a:t>.</a:t>
            </a:r>
            <a:endParaRPr lang="en-US" sz="1800" b="1" dirty="0">
              <a:solidFill>
                <a:schemeClr val="accent2"/>
              </a:solidFill>
              <a:effectLst/>
              <a:ea typeface="Arial" panose="020B0604020202020204" pitchFamily="34" charset="0"/>
            </a:endParaRPr>
          </a:p>
          <a:p>
            <a:endParaRPr lang="en-US" dirty="0"/>
          </a:p>
        </p:txBody>
      </p:sp>
    </p:spTree>
    <p:extLst>
      <p:ext uri="{BB962C8B-B14F-4D97-AF65-F5344CB8AC3E}">
        <p14:creationId xmlns:p14="http://schemas.microsoft.com/office/powerpoint/2010/main" val="20455656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57D617-CCAC-0DF3-C073-FC96A62FF91E}"/>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6C305C4-0D91-C166-3AE4-901D2FC7CA64}"/>
              </a:ext>
            </a:extLst>
          </p:cNvPr>
          <p:cNvSpPr>
            <a:spLocks noGrp="1"/>
          </p:cNvSpPr>
          <p:nvPr>
            <p:ph type="sldNum" sz="quarter" idx="12"/>
          </p:nvPr>
        </p:nvSpPr>
        <p:spPr/>
        <p:txBody>
          <a:bodyPr/>
          <a:lstStyle/>
          <a:p>
            <a:fld id="{899FFD16-B25A-457E-9C72-CDC3BAF3ACB3}" type="slidenum">
              <a:rPr lang="en-US" smtClean="0"/>
              <a:t>50</a:t>
            </a:fld>
            <a:endParaRPr lang="en-US"/>
          </a:p>
        </p:txBody>
      </p:sp>
      <p:pic>
        <p:nvPicPr>
          <p:cNvPr id="5" name="Picture 4">
            <a:extLst>
              <a:ext uri="{FF2B5EF4-FFF2-40B4-BE49-F238E27FC236}">
                <a16:creationId xmlns:a16="http://schemas.microsoft.com/office/drawing/2014/main" id="{783CCD90-27C6-A60F-33C1-9833B228DBC9}"/>
              </a:ext>
            </a:extLst>
          </p:cNvPr>
          <p:cNvPicPr>
            <a:picLocks noChangeAspect="1"/>
          </p:cNvPicPr>
          <p:nvPr/>
        </p:nvPicPr>
        <p:blipFill>
          <a:blip r:embed="rId2"/>
          <a:stretch>
            <a:fillRect/>
          </a:stretch>
        </p:blipFill>
        <p:spPr>
          <a:xfrm>
            <a:off x="2641879" y="0"/>
            <a:ext cx="6908242" cy="6858000"/>
          </a:xfrm>
          <a:prstGeom prst="rect">
            <a:avLst/>
          </a:prstGeom>
        </p:spPr>
      </p:pic>
      <p:pic>
        <p:nvPicPr>
          <p:cNvPr id="4" name="Picture 3">
            <a:extLst>
              <a:ext uri="{FF2B5EF4-FFF2-40B4-BE49-F238E27FC236}">
                <a16:creationId xmlns:a16="http://schemas.microsoft.com/office/drawing/2014/main" id="{07DE43D4-2FED-F05F-43DF-9E65C5C6E93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99690" y="6382198"/>
            <a:ext cx="2055552" cy="314686"/>
          </a:xfrm>
          <a:prstGeom prst="rect">
            <a:avLst/>
          </a:prstGeom>
        </p:spPr>
      </p:pic>
      <p:pic>
        <p:nvPicPr>
          <p:cNvPr id="6" name="Picture 5">
            <a:extLst>
              <a:ext uri="{FF2B5EF4-FFF2-40B4-BE49-F238E27FC236}">
                <a16:creationId xmlns:a16="http://schemas.microsoft.com/office/drawing/2014/main" id="{D91809C7-D6B1-B658-ABBD-C8579B258D82}"/>
              </a:ext>
            </a:extLst>
          </p:cNvPr>
          <p:cNvPicPr>
            <a:picLocks noChangeAspect="1"/>
          </p:cNvPicPr>
          <p:nvPr/>
        </p:nvPicPr>
        <p:blipFill>
          <a:blip r:embed="rId4"/>
          <a:stretch>
            <a:fillRect/>
          </a:stretch>
        </p:blipFill>
        <p:spPr>
          <a:xfrm>
            <a:off x="9774646" y="6119914"/>
            <a:ext cx="655710" cy="524568"/>
          </a:xfrm>
          <a:prstGeom prst="rect">
            <a:avLst/>
          </a:prstGeom>
        </p:spPr>
      </p:pic>
      <p:pic>
        <p:nvPicPr>
          <p:cNvPr id="2" name="Picture 1">
            <a:extLst>
              <a:ext uri="{FF2B5EF4-FFF2-40B4-BE49-F238E27FC236}">
                <a16:creationId xmlns:a16="http://schemas.microsoft.com/office/drawing/2014/main" id="{EB5CC63E-FDFE-C1BE-5CFD-D1C7E16E495D}"/>
              </a:ext>
            </a:extLst>
          </p:cNvPr>
          <p:cNvPicPr>
            <a:picLocks noChangeAspect="1"/>
          </p:cNvPicPr>
          <p:nvPr/>
        </p:nvPicPr>
        <p:blipFill>
          <a:blip r:embed="rId5"/>
          <a:stretch>
            <a:fillRect/>
          </a:stretch>
        </p:blipFill>
        <p:spPr>
          <a:xfrm>
            <a:off x="11088274" y="142458"/>
            <a:ext cx="915630" cy="896554"/>
          </a:xfrm>
          <a:prstGeom prst="rect">
            <a:avLst/>
          </a:prstGeom>
        </p:spPr>
      </p:pic>
    </p:spTree>
    <p:extLst>
      <p:ext uri="{BB962C8B-B14F-4D97-AF65-F5344CB8AC3E}">
        <p14:creationId xmlns:p14="http://schemas.microsoft.com/office/powerpoint/2010/main" val="141158480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2B7791-1415-4C6B-4EE8-58648EEA452D}"/>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32E055F-B281-E39C-6F73-9F49339ABCF2}"/>
              </a:ext>
            </a:extLst>
          </p:cNvPr>
          <p:cNvSpPr>
            <a:spLocks noGrp="1"/>
          </p:cNvSpPr>
          <p:nvPr>
            <p:ph type="sldNum" sz="quarter" idx="12"/>
          </p:nvPr>
        </p:nvSpPr>
        <p:spPr/>
        <p:txBody>
          <a:bodyPr/>
          <a:lstStyle/>
          <a:p>
            <a:fld id="{899FFD16-B25A-457E-9C72-CDC3BAF3ACB3}" type="slidenum">
              <a:rPr lang="en-US" smtClean="0"/>
              <a:t>51</a:t>
            </a:fld>
            <a:endParaRPr lang="en-US"/>
          </a:p>
        </p:txBody>
      </p:sp>
      <p:pic>
        <p:nvPicPr>
          <p:cNvPr id="5" name="Picture 4">
            <a:extLst>
              <a:ext uri="{FF2B5EF4-FFF2-40B4-BE49-F238E27FC236}">
                <a16:creationId xmlns:a16="http://schemas.microsoft.com/office/drawing/2014/main" id="{A96C108D-C9C8-DDAF-98B9-B93854B5F977}"/>
              </a:ext>
            </a:extLst>
          </p:cNvPr>
          <p:cNvPicPr>
            <a:picLocks noChangeAspect="1"/>
          </p:cNvPicPr>
          <p:nvPr/>
        </p:nvPicPr>
        <p:blipFill>
          <a:blip r:embed="rId2"/>
          <a:stretch>
            <a:fillRect/>
          </a:stretch>
        </p:blipFill>
        <p:spPr>
          <a:xfrm>
            <a:off x="2679439" y="0"/>
            <a:ext cx="6833122" cy="6858000"/>
          </a:xfrm>
          <a:prstGeom prst="rect">
            <a:avLst/>
          </a:prstGeom>
        </p:spPr>
      </p:pic>
      <p:pic>
        <p:nvPicPr>
          <p:cNvPr id="4" name="Picture 3">
            <a:extLst>
              <a:ext uri="{FF2B5EF4-FFF2-40B4-BE49-F238E27FC236}">
                <a16:creationId xmlns:a16="http://schemas.microsoft.com/office/drawing/2014/main" id="{352CED29-9C73-96A2-56E4-DCC6513DF14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99690" y="6382198"/>
            <a:ext cx="2055552" cy="314686"/>
          </a:xfrm>
          <a:prstGeom prst="rect">
            <a:avLst/>
          </a:prstGeom>
        </p:spPr>
      </p:pic>
      <p:pic>
        <p:nvPicPr>
          <p:cNvPr id="6" name="Picture 5">
            <a:extLst>
              <a:ext uri="{FF2B5EF4-FFF2-40B4-BE49-F238E27FC236}">
                <a16:creationId xmlns:a16="http://schemas.microsoft.com/office/drawing/2014/main" id="{F7F57220-95C4-AB03-5DF9-59E60902B67F}"/>
              </a:ext>
            </a:extLst>
          </p:cNvPr>
          <p:cNvPicPr>
            <a:picLocks noChangeAspect="1"/>
          </p:cNvPicPr>
          <p:nvPr/>
        </p:nvPicPr>
        <p:blipFill>
          <a:blip r:embed="rId4"/>
          <a:stretch>
            <a:fillRect/>
          </a:stretch>
        </p:blipFill>
        <p:spPr>
          <a:xfrm>
            <a:off x="9736758" y="6105803"/>
            <a:ext cx="690988" cy="552790"/>
          </a:xfrm>
          <a:prstGeom prst="rect">
            <a:avLst/>
          </a:prstGeom>
        </p:spPr>
      </p:pic>
      <p:pic>
        <p:nvPicPr>
          <p:cNvPr id="2" name="Picture 1">
            <a:extLst>
              <a:ext uri="{FF2B5EF4-FFF2-40B4-BE49-F238E27FC236}">
                <a16:creationId xmlns:a16="http://schemas.microsoft.com/office/drawing/2014/main" id="{1299653D-4335-D892-85A1-206AA713518F}"/>
              </a:ext>
            </a:extLst>
          </p:cNvPr>
          <p:cNvPicPr>
            <a:picLocks noChangeAspect="1"/>
          </p:cNvPicPr>
          <p:nvPr/>
        </p:nvPicPr>
        <p:blipFill>
          <a:blip r:embed="rId5"/>
          <a:stretch>
            <a:fillRect/>
          </a:stretch>
        </p:blipFill>
        <p:spPr>
          <a:xfrm>
            <a:off x="11088274" y="142458"/>
            <a:ext cx="915630" cy="896554"/>
          </a:xfrm>
          <a:prstGeom prst="rect">
            <a:avLst/>
          </a:prstGeom>
        </p:spPr>
      </p:pic>
    </p:spTree>
    <p:extLst>
      <p:ext uri="{BB962C8B-B14F-4D97-AF65-F5344CB8AC3E}">
        <p14:creationId xmlns:p14="http://schemas.microsoft.com/office/powerpoint/2010/main" val="8037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078CADC-5F08-60C9-7D7A-54EC75F37D1C}"/>
              </a:ext>
            </a:extLst>
          </p:cNvPr>
          <p:cNvSpPr>
            <a:spLocks noGrp="1"/>
          </p:cNvSpPr>
          <p:nvPr>
            <p:ph type="sldNum" sz="quarter" idx="12"/>
          </p:nvPr>
        </p:nvSpPr>
        <p:spPr/>
        <p:txBody>
          <a:bodyPr/>
          <a:lstStyle/>
          <a:p>
            <a:fld id="{899FFD16-B25A-457E-9C72-CDC3BAF3ACB3}" type="slidenum">
              <a:rPr lang="en-US" smtClean="0"/>
              <a:t>52</a:t>
            </a:fld>
            <a:endParaRPr lang="en-US"/>
          </a:p>
        </p:txBody>
      </p:sp>
      <p:pic>
        <p:nvPicPr>
          <p:cNvPr id="4" name="Picture 3">
            <a:extLst>
              <a:ext uri="{FF2B5EF4-FFF2-40B4-BE49-F238E27FC236}">
                <a16:creationId xmlns:a16="http://schemas.microsoft.com/office/drawing/2014/main" id="{EFCE5BB8-9E45-BE15-1E99-AF0A64CCD055}"/>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99690" y="6382198"/>
            <a:ext cx="2055552" cy="314686"/>
          </a:xfrm>
          <a:prstGeom prst="rect">
            <a:avLst/>
          </a:prstGeom>
        </p:spPr>
      </p:pic>
      <p:pic>
        <p:nvPicPr>
          <p:cNvPr id="6" name="Picture 5">
            <a:extLst>
              <a:ext uri="{FF2B5EF4-FFF2-40B4-BE49-F238E27FC236}">
                <a16:creationId xmlns:a16="http://schemas.microsoft.com/office/drawing/2014/main" id="{69D7DF34-ADB4-3708-A86D-0E2D8571217E}"/>
              </a:ext>
            </a:extLst>
          </p:cNvPr>
          <p:cNvPicPr>
            <a:picLocks noChangeAspect="1"/>
          </p:cNvPicPr>
          <p:nvPr/>
        </p:nvPicPr>
        <p:blipFill>
          <a:blip r:embed="rId3"/>
          <a:stretch>
            <a:fillRect/>
          </a:stretch>
        </p:blipFill>
        <p:spPr>
          <a:xfrm>
            <a:off x="9831477" y="6129234"/>
            <a:ext cx="632409" cy="505927"/>
          </a:xfrm>
          <a:prstGeom prst="rect">
            <a:avLst/>
          </a:prstGeom>
        </p:spPr>
      </p:pic>
      <p:pic>
        <p:nvPicPr>
          <p:cNvPr id="2" name="Picture 1">
            <a:extLst>
              <a:ext uri="{FF2B5EF4-FFF2-40B4-BE49-F238E27FC236}">
                <a16:creationId xmlns:a16="http://schemas.microsoft.com/office/drawing/2014/main" id="{3BDCC3CB-0EC2-3CDE-2B36-AE9325AEB6A8}"/>
              </a:ext>
            </a:extLst>
          </p:cNvPr>
          <p:cNvPicPr>
            <a:picLocks noChangeAspect="1"/>
          </p:cNvPicPr>
          <p:nvPr/>
        </p:nvPicPr>
        <p:blipFill>
          <a:blip r:embed="rId4"/>
          <a:stretch>
            <a:fillRect/>
          </a:stretch>
        </p:blipFill>
        <p:spPr>
          <a:xfrm>
            <a:off x="11088274" y="142458"/>
            <a:ext cx="915630" cy="896554"/>
          </a:xfrm>
          <a:prstGeom prst="rect">
            <a:avLst/>
          </a:prstGeom>
        </p:spPr>
      </p:pic>
      <p:pic>
        <p:nvPicPr>
          <p:cNvPr id="8" name="Picture 7">
            <a:extLst>
              <a:ext uri="{FF2B5EF4-FFF2-40B4-BE49-F238E27FC236}">
                <a16:creationId xmlns:a16="http://schemas.microsoft.com/office/drawing/2014/main" id="{1510BDC6-943C-0F31-2735-8E99CCD8AF45}"/>
              </a:ext>
            </a:extLst>
          </p:cNvPr>
          <p:cNvPicPr>
            <a:picLocks noChangeAspect="1"/>
          </p:cNvPicPr>
          <p:nvPr/>
        </p:nvPicPr>
        <p:blipFill>
          <a:blip r:embed="rId5"/>
          <a:stretch>
            <a:fillRect/>
          </a:stretch>
        </p:blipFill>
        <p:spPr>
          <a:xfrm>
            <a:off x="2658969" y="0"/>
            <a:ext cx="6874061" cy="6858000"/>
          </a:xfrm>
          <a:prstGeom prst="rect">
            <a:avLst/>
          </a:prstGeom>
        </p:spPr>
      </p:pic>
    </p:spTree>
    <p:extLst>
      <p:ext uri="{BB962C8B-B14F-4D97-AF65-F5344CB8AC3E}">
        <p14:creationId xmlns:p14="http://schemas.microsoft.com/office/powerpoint/2010/main" val="45624723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F51ACBE-C1AE-942F-0DA8-0A207547CCDC}"/>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7DB4CE0-2480-2714-2DAB-C4CF80EBC90C}"/>
              </a:ext>
            </a:extLst>
          </p:cNvPr>
          <p:cNvSpPr>
            <a:spLocks noGrp="1"/>
          </p:cNvSpPr>
          <p:nvPr>
            <p:ph type="sldNum" sz="quarter" idx="12"/>
          </p:nvPr>
        </p:nvSpPr>
        <p:spPr/>
        <p:txBody>
          <a:bodyPr/>
          <a:lstStyle/>
          <a:p>
            <a:fld id="{899FFD16-B25A-457E-9C72-CDC3BAF3ACB3}" type="slidenum">
              <a:rPr lang="en-US" smtClean="0"/>
              <a:t>53</a:t>
            </a:fld>
            <a:endParaRPr lang="en-US"/>
          </a:p>
        </p:txBody>
      </p:sp>
      <p:pic>
        <p:nvPicPr>
          <p:cNvPr id="5" name="Picture 4">
            <a:extLst>
              <a:ext uri="{FF2B5EF4-FFF2-40B4-BE49-F238E27FC236}">
                <a16:creationId xmlns:a16="http://schemas.microsoft.com/office/drawing/2014/main" id="{814833DF-ACF3-481C-DD22-B5486AEBE751}"/>
              </a:ext>
            </a:extLst>
          </p:cNvPr>
          <p:cNvPicPr>
            <a:picLocks noChangeAspect="1"/>
          </p:cNvPicPr>
          <p:nvPr/>
        </p:nvPicPr>
        <p:blipFill>
          <a:blip r:embed="rId2"/>
          <a:stretch>
            <a:fillRect/>
          </a:stretch>
        </p:blipFill>
        <p:spPr>
          <a:xfrm>
            <a:off x="2641787" y="0"/>
            <a:ext cx="6908426" cy="6858000"/>
          </a:xfrm>
          <a:prstGeom prst="rect">
            <a:avLst/>
          </a:prstGeom>
        </p:spPr>
      </p:pic>
      <p:pic>
        <p:nvPicPr>
          <p:cNvPr id="4" name="Picture 3">
            <a:extLst>
              <a:ext uri="{FF2B5EF4-FFF2-40B4-BE49-F238E27FC236}">
                <a16:creationId xmlns:a16="http://schemas.microsoft.com/office/drawing/2014/main" id="{5745AF01-D85A-A997-1138-7B454C73470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99690" y="6382198"/>
            <a:ext cx="2055552" cy="314686"/>
          </a:xfrm>
          <a:prstGeom prst="rect">
            <a:avLst/>
          </a:prstGeom>
        </p:spPr>
      </p:pic>
      <p:pic>
        <p:nvPicPr>
          <p:cNvPr id="6" name="Picture 5">
            <a:extLst>
              <a:ext uri="{FF2B5EF4-FFF2-40B4-BE49-F238E27FC236}">
                <a16:creationId xmlns:a16="http://schemas.microsoft.com/office/drawing/2014/main" id="{903E7FAA-A218-904E-B79D-8339F6D395FC}"/>
              </a:ext>
            </a:extLst>
          </p:cNvPr>
          <p:cNvPicPr>
            <a:picLocks noChangeAspect="1"/>
          </p:cNvPicPr>
          <p:nvPr/>
        </p:nvPicPr>
        <p:blipFill>
          <a:blip r:embed="rId4"/>
          <a:stretch>
            <a:fillRect/>
          </a:stretch>
        </p:blipFill>
        <p:spPr>
          <a:xfrm>
            <a:off x="9891928" y="6178910"/>
            <a:ext cx="536795" cy="429436"/>
          </a:xfrm>
          <a:prstGeom prst="rect">
            <a:avLst/>
          </a:prstGeom>
        </p:spPr>
      </p:pic>
      <p:pic>
        <p:nvPicPr>
          <p:cNvPr id="2" name="Picture 1">
            <a:extLst>
              <a:ext uri="{FF2B5EF4-FFF2-40B4-BE49-F238E27FC236}">
                <a16:creationId xmlns:a16="http://schemas.microsoft.com/office/drawing/2014/main" id="{8EC83EB3-2C9B-5299-607E-1F506D47C599}"/>
              </a:ext>
            </a:extLst>
          </p:cNvPr>
          <p:cNvPicPr>
            <a:picLocks noChangeAspect="1"/>
          </p:cNvPicPr>
          <p:nvPr/>
        </p:nvPicPr>
        <p:blipFill>
          <a:blip r:embed="rId5"/>
          <a:stretch>
            <a:fillRect/>
          </a:stretch>
        </p:blipFill>
        <p:spPr>
          <a:xfrm>
            <a:off x="11088274" y="142458"/>
            <a:ext cx="915630" cy="896554"/>
          </a:xfrm>
          <a:prstGeom prst="rect">
            <a:avLst/>
          </a:prstGeom>
        </p:spPr>
      </p:pic>
    </p:spTree>
    <p:extLst>
      <p:ext uri="{BB962C8B-B14F-4D97-AF65-F5344CB8AC3E}">
        <p14:creationId xmlns:p14="http://schemas.microsoft.com/office/powerpoint/2010/main" val="367783443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BE7927-C758-CB41-D0A2-800877415EE4}"/>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170FE2E-8033-8944-53A8-B0736CFFD73D}"/>
              </a:ext>
            </a:extLst>
          </p:cNvPr>
          <p:cNvSpPr>
            <a:spLocks noGrp="1"/>
          </p:cNvSpPr>
          <p:nvPr>
            <p:ph type="sldNum" sz="quarter" idx="12"/>
          </p:nvPr>
        </p:nvSpPr>
        <p:spPr/>
        <p:txBody>
          <a:bodyPr/>
          <a:lstStyle/>
          <a:p>
            <a:fld id="{899FFD16-B25A-457E-9C72-CDC3BAF3ACB3}" type="slidenum">
              <a:rPr lang="en-US" smtClean="0"/>
              <a:t>54</a:t>
            </a:fld>
            <a:endParaRPr lang="en-US"/>
          </a:p>
        </p:txBody>
      </p:sp>
      <p:pic>
        <p:nvPicPr>
          <p:cNvPr id="5" name="Picture 4">
            <a:extLst>
              <a:ext uri="{FF2B5EF4-FFF2-40B4-BE49-F238E27FC236}">
                <a16:creationId xmlns:a16="http://schemas.microsoft.com/office/drawing/2014/main" id="{ADA7CD25-A156-2EF3-83E5-DD4F6434B560}"/>
              </a:ext>
            </a:extLst>
          </p:cNvPr>
          <p:cNvPicPr>
            <a:picLocks noChangeAspect="1"/>
          </p:cNvPicPr>
          <p:nvPr/>
        </p:nvPicPr>
        <p:blipFill>
          <a:blip r:embed="rId2"/>
          <a:stretch>
            <a:fillRect/>
          </a:stretch>
        </p:blipFill>
        <p:spPr>
          <a:xfrm>
            <a:off x="2691848" y="0"/>
            <a:ext cx="6808304" cy="6858000"/>
          </a:xfrm>
          <a:prstGeom prst="rect">
            <a:avLst/>
          </a:prstGeom>
        </p:spPr>
      </p:pic>
      <p:pic>
        <p:nvPicPr>
          <p:cNvPr id="4" name="Picture 3">
            <a:extLst>
              <a:ext uri="{FF2B5EF4-FFF2-40B4-BE49-F238E27FC236}">
                <a16:creationId xmlns:a16="http://schemas.microsoft.com/office/drawing/2014/main" id="{3E6071DD-02B2-E44F-3E83-8E3F7CDB9EF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99690" y="6382198"/>
            <a:ext cx="2055552" cy="314686"/>
          </a:xfrm>
          <a:prstGeom prst="rect">
            <a:avLst/>
          </a:prstGeom>
        </p:spPr>
      </p:pic>
      <p:pic>
        <p:nvPicPr>
          <p:cNvPr id="6" name="Picture 5">
            <a:extLst>
              <a:ext uri="{FF2B5EF4-FFF2-40B4-BE49-F238E27FC236}">
                <a16:creationId xmlns:a16="http://schemas.microsoft.com/office/drawing/2014/main" id="{606471D1-482C-1B75-BBC4-EBA3EC03B6A0}"/>
              </a:ext>
            </a:extLst>
          </p:cNvPr>
          <p:cNvPicPr>
            <a:picLocks noChangeAspect="1"/>
          </p:cNvPicPr>
          <p:nvPr/>
        </p:nvPicPr>
        <p:blipFill>
          <a:blip r:embed="rId4"/>
          <a:stretch>
            <a:fillRect/>
          </a:stretch>
        </p:blipFill>
        <p:spPr>
          <a:xfrm>
            <a:off x="9883541" y="6139329"/>
            <a:ext cx="607171" cy="485737"/>
          </a:xfrm>
          <a:prstGeom prst="rect">
            <a:avLst/>
          </a:prstGeom>
        </p:spPr>
      </p:pic>
      <p:pic>
        <p:nvPicPr>
          <p:cNvPr id="2" name="Picture 1">
            <a:extLst>
              <a:ext uri="{FF2B5EF4-FFF2-40B4-BE49-F238E27FC236}">
                <a16:creationId xmlns:a16="http://schemas.microsoft.com/office/drawing/2014/main" id="{9D45E81D-7D8D-5EFE-9F77-7432A5F8BA73}"/>
              </a:ext>
            </a:extLst>
          </p:cNvPr>
          <p:cNvPicPr>
            <a:picLocks noChangeAspect="1"/>
          </p:cNvPicPr>
          <p:nvPr/>
        </p:nvPicPr>
        <p:blipFill>
          <a:blip r:embed="rId5"/>
          <a:stretch>
            <a:fillRect/>
          </a:stretch>
        </p:blipFill>
        <p:spPr>
          <a:xfrm>
            <a:off x="11088274" y="142458"/>
            <a:ext cx="915630" cy="896554"/>
          </a:xfrm>
          <a:prstGeom prst="rect">
            <a:avLst/>
          </a:prstGeom>
        </p:spPr>
      </p:pic>
    </p:spTree>
    <p:extLst>
      <p:ext uri="{BB962C8B-B14F-4D97-AF65-F5344CB8AC3E}">
        <p14:creationId xmlns:p14="http://schemas.microsoft.com/office/powerpoint/2010/main" val="18714670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D52377-8101-BBD3-DD44-CA4A2A72C103}"/>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74D7103-D1E3-0DAC-A988-C753F647E834}"/>
              </a:ext>
            </a:extLst>
          </p:cNvPr>
          <p:cNvSpPr>
            <a:spLocks noGrp="1"/>
          </p:cNvSpPr>
          <p:nvPr>
            <p:ph type="sldNum" sz="quarter" idx="12"/>
          </p:nvPr>
        </p:nvSpPr>
        <p:spPr/>
        <p:txBody>
          <a:bodyPr/>
          <a:lstStyle/>
          <a:p>
            <a:fld id="{899FFD16-B25A-457E-9C72-CDC3BAF3ACB3}" type="slidenum">
              <a:rPr lang="en-US" smtClean="0"/>
              <a:t>55</a:t>
            </a:fld>
            <a:endParaRPr lang="en-US"/>
          </a:p>
        </p:txBody>
      </p:sp>
      <p:pic>
        <p:nvPicPr>
          <p:cNvPr id="7" name="Picture 6">
            <a:extLst>
              <a:ext uri="{FF2B5EF4-FFF2-40B4-BE49-F238E27FC236}">
                <a16:creationId xmlns:a16="http://schemas.microsoft.com/office/drawing/2014/main" id="{1A8A2720-792A-4DFD-23F1-5D1C25C2BA5A}"/>
              </a:ext>
            </a:extLst>
          </p:cNvPr>
          <p:cNvPicPr>
            <a:picLocks noChangeAspect="1"/>
          </p:cNvPicPr>
          <p:nvPr/>
        </p:nvPicPr>
        <p:blipFill>
          <a:blip r:embed="rId2"/>
          <a:stretch>
            <a:fillRect/>
          </a:stretch>
        </p:blipFill>
        <p:spPr>
          <a:xfrm>
            <a:off x="2679454" y="0"/>
            <a:ext cx="6833092" cy="6858000"/>
          </a:xfrm>
          <a:prstGeom prst="rect">
            <a:avLst/>
          </a:prstGeom>
        </p:spPr>
      </p:pic>
      <p:pic>
        <p:nvPicPr>
          <p:cNvPr id="4" name="Picture 3">
            <a:extLst>
              <a:ext uri="{FF2B5EF4-FFF2-40B4-BE49-F238E27FC236}">
                <a16:creationId xmlns:a16="http://schemas.microsoft.com/office/drawing/2014/main" id="{E710D2DF-D0D3-686F-E257-474DA16D45F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99690" y="6382198"/>
            <a:ext cx="2055552" cy="314686"/>
          </a:xfrm>
          <a:prstGeom prst="rect">
            <a:avLst/>
          </a:prstGeom>
        </p:spPr>
      </p:pic>
      <p:pic>
        <p:nvPicPr>
          <p:cNvPr id="5" name="Picture 4">
            <a:extLst>
              <a:ext uri="{FF2B5EF4-FFF2-40B4-BE49-F238E27FC236}">
                <a16:creationId xmlns:a16="http://schemas.microsoft.com/office/drawing/2014/main" id="{C32D967D-957F-8FBE-2516-E935D963907F}"/>
              </a:ext>
            </a:extLst>
          </p:cNvPr>
          <p:cNvPicPr>
            <a:picLocks noChangeAspect="1"/>
          </p:cNvPicPr>
          <p:nvPr/>
        </p:nvPicPr>
        <p:blipFill>
          <a:blip r:embed="rId4"/>
          <a:stretch>
            <a:fillRect/>
          </a:stretch>
        </p:blipFill>
        <p:spPr>
          <a:xfrm>
            <a:off x="9840750" y="6123015"/>
            <a:ext cx="647958" cy="518366"/>
          </a:xfrm>
          <a:prstGeom prst="rect">
            <a:avLst/>
          </a:prstGeom>
        </p:spPr>
      </p:pic>
      <p:pic>
        <p:nvPicPr>
          <p:cNvPr id="2" name="Picture 1">
            <a:extLst>
              <a:ext uri="{FF2B5EF4-FFF2-40B4-BE49-F238E27FC236}">
                <a16:creationId xmlns:a16="http://schemas.microsoft.com/office/drawing/2014/main" id="{0E09AE2F-5D3B-F06F-A790-85E25AF302BC}"/>
              </a:ext>
            </a:extLst>
          </p:cNvPr>
          <p:cNvPicPr>
            <a:picLocks noChangeAspect="1"/>
          </p:cNvPicPr>
          <p:nvPr/>
        </p:nvPicPr>
        <p:blipFill>
          <a:blip r:embed="rId5"/>
          <a:stretch>
            <a:fillRect/>
          </a:stretch>
        </p:blipFill>
        <p:spPr>
          <a:xfrm>
            <a:off x="11088274" y="142458"/>
            <a:ext cx="915630" cy="896554"/>
          </a:xfrm>
          <a:prstGeom prst="rect">
            <a:avLst/>
          </a:prstGeom>
        </p:spPr>
      </p:pic>
    </p:spTree>
    <p:extLst>
      <p:ext uri="{BB962C8B-B14F-4D97-AF65-F5344CB8AC3E}">
        <p14:creationId xmlns:p14="http://schemas.microsoft.com/office/powerpoint/2010/main" val="223559336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7DAC3F-C3F6-9FC5-8F5D-01FB1A37B110}"/>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CD040E6-B4B4-523D-168E-98B71EEE91E1}"/>
              </a:ext>
            </a:extLst>
          </p:cNvPr>
          <p:cNvSpPr>
            <a:spLocks noGrp="1"/>
          </p:cNvSpPr>
          <p:nvPr>
            <p:ph type="sldNum" sz="quarter" idx="12"/>
          </p:nvPr>
        </p:nvSpPr>
        <p:spPr/>
        <p:txBody>
          <a:bodyPr/>
          <a:lstStyle/>
          <a:p>
            <a:fld id="{899FFD16-B25A-457E-9C72-CDC3BAF3ACB3}" type="slidenum">
              <a:rPr lang="en-US" smtClean="0"/>
              <a:t>56</a:t>
            </a:fld>
            <a:endParaRPr lang="en-US"/>
          </a:p>
        </p:txBody>
      </p:sp>
      <p:pic>
        <p:nvPicPr>
          <p:cNvPr id="5" name="Picture 4">
            <a:extLst>
              <a:ext uri="{FF2B5EF4-FFF2-40B4-BE49-F238E27FC236}">
                <a16:creationId xmlns:a16="http://schemas.microsoft.com/office/drawing/2014/main" id="{133EB647-9B30-7798-4893-BEABB783F985}"/>
              </a:ext>
            </a:extLst>
          </p:cNvPr>
          <p:cNvPicPr>
            <a:picLocks noChangeAspect="1"/>
          </p:cNvPicPr>
          <p:nvPr/>
        </p:nvPicPr>
        <p:blipFill>
          <a:blip r:embed="rId2"/>
          <a:stretch>
            <a:fillRect/>
          </a:stretch>
        </p:blipFill>
        <p:spPr>
          <a:xfrm>
            <a:off x="2675302" y="0"/>
            <a:ext cx="6841395" cy="6858000"/>
          </a:xfrm>
          <a:prstGeom prst="rect">
            <a:avLst/>
          </a:prstGeom>
        </p:spPr>
      </p:pic>
      <p:pic>
        <p:nvPicPr>
          <p:cNvPr id="4" name="Picture 3">
            <a:extLst>
              <a:ext uri="{FF2B5EF4-FFF2-40B4-BE49-F238E27FC236}">
                <a16:creationId xmlns:a16="http://schemas.microsoft.com/office/drawing/2014/main" id="{9D89F433-AB6C-3093-77DB-661D54CAA43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99690" y="6382198"/>
            <a:ext cx="2055552" cy="314686"/>
          </a:xfrm>
          <a:prstGeom prst="rect">
            <a:avLst/>
          </a:prstGeom>
        </p:spPr>
      </p:pic>
      <p:pic>
        <p:nvPicPr>
          <p:cNvPr id="6" name="Picture 5">
            <a:extLst>
              <a:ext uri="{FF2B5EF4-FFF2-40B4-BE49-F238E27FC236}">
                <a16:creationId xmlns:a16="http://schemas.microsoft.com/office/drawing/2014/main" id="{0240AC04-ADF8-39E9-9712-D6F54DA2F36D}"/>
              </a:ext>
            </a:extLst>
          </p:cNvPr>
          <p:cNvPicPr>
            <a:picLocks noChangeAspect="1"/>
          </p:cNvPicPr>
          <p:nvPr/>
        </p:nvPicPr>
        <p:blipFill>
          <a:blip r:embed="rId4"/>
          <a:stretch>
            <a:fillRect/>
          </a:stretch>
        </p:blipFill>
        <p:spPr>
          <a:xfrm>
            <a:off x="9822693" y="6125077"/>
            <a:ext cx="642803" cy="514242"/>
          </a:xfrm>
          <a:prstGeom prst="rect">
            <a:avLst/>
          </a:prstGeom>
        </p:spPr>
      </p:pic>
      <p:pic>
        <p:nvPicPr>
          <p:cNvPr id="2" name="Picture 1">
            <a:extLst>
              <a:ext uri="{FF2B5EF4-FFF2-40B4-BE49-F238E27FC236}">
                <a16:creationId xmlns:a16="http://schemas.microsoft.com/office/drawing/2014/main" id="{ADBC7A4D-E71A-5F4F-0DA9-DFC24E1F9572}"/>
              </a:ext>
            </a:extLst>
          </p:cNvPr>
          <p:cNvPicPr>
            <a:picLocks noChangeAspect="1"/>
          </p:cNvPicPr>
          <p:nvPr/>
        </p:nvPicPr>
        <p:blipFill>
          <a:blip r:embed="rId5"/>
          <a:stretch>
            <a:fillRect/>
          </a:stretch>
        </p:blipFill>
        <p:spPr>
          <a:xfrm>
            <a:off x="11088274" y="142458"/>
            <a:ext cx="915630" cy="896554"/>
          </a:xfrm>
          <a:prstGeom prst="rect">
            <a:avLst/>
          </a:prstGeom>
        </p:spPr>
      </p:pic>
    </p:spTree>
    <p:extLst>
      <p:ext uri="{BB962C8B-B14F-4D97-AF65-F5344CB8AC3E}">
        <p14:creationId xmlns:p14="http://schemas.microsoft.com/office/powerpoint/2010/main" val="206341826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C65C39F6-02C0-53EC-F580-3341B60177C3}"/>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C433303-4DFE-07E2-7A88-913C9C5DF6DC}"/>
              </a:ext>
            </a:extLst>
          </p:cNvPr>
          <p:cNvSpPr>
            <a:spLocks noGrp="1"/>
          </p:cNvSpPr>
          <p:nvPr>
            <p:ph type="sldNum" sz="quarter" idx="12"/>
          </p:nvPr>
        </p:nvSpPr>
        <p:spPr/>
        <p:txBody>
          <a:bodyPr/>
          <a:lstStyle/>
          <a:p>
            <a:fld id="{899FFD16-B25A-457E-9C72-CDC3BAF3ACB3}" type="slidenum">
              <a:rPr lang="en-US" smtClean="0"/>
              <a:t>57</a:t>
            </a:fld>
            <a:endParaRPr lang="en-US"/>
          </a:p>
        </p:txBody>
      </p:sp>
      <p:pic>
        <p:nvPicPr>
          <p:cNvPr id="5" name="Picture 4">
            <a:extLst>
              <a:ext uri="{FF2B5EF4-FFF2-40B4-BE49-F238E27FC236}">
                <a16:creationId xmlns:a16="http://schemas.microsoft.com/office/drawing/2014/main" id="{15FAC99D-A196-692C-5B90-9CC103300762}"/>
              </a:ext>
            </a:extLst>
          </p:cNvPr>
          <p:cNvPicPr>
            <a:picLocks noChangeAspect="1"/>
          </p:cNvPicPr>
          <p:nvPr/>
        </p:nvPicPr>
        <p:blipFill>
          <a:blip r:embed="rId2"/>
          <a:stretch>
            <a:fillRect/>
          </a:stretch>
        </p:blipFill>
        <p:spPr>
          <a:xfrm>
            <a:off x="2637439" y="0"/>
            <a:ext cx="6917121" cy="6858000"/>
          </a:xfrm>
          <a:prstGeom prst="rect">
            <a:avLst/>
          </a:prstGeom>
        </p:spPr>
      </p:pic>
      <p:pic>
        <p:nvPicPr>
          <p:cNvPr id="4" name="Picture 3">
            <a:extLst>
              <a:ext uri="{FF2B5EF4-FFF2-40B4-BE49-F238E27FC236}">
                <a16:creationId xmlns:a16="http://schemas.microsoft.com/office/drawing/2014/main" id="{73E3FE9A-436F-C43A-59E9-4CAA1BF890F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99690" y="6382198"/>
            <a:ext cx="2055552" cy="314686"/>
          </a:xfrm>
          <a:prstGeom prst="rect">
            <a:avLst/>
          </a:prstGeom>
        </p:spPr>
      </p:pic>
      <p:pic>
        <p:nvPicPr>
          <p:cNvPr id="6" name="Picture 5">
            <a:extLst>
              <a:ext uri="{FF2B5EF4-FFF2-40B4-BE49-F238E27FC236}">
                <a16:creationId xmlns:a16="http://schemas.microsoft.com/office/drawing/2014/main" id="{3BF4F93A-03F0-4D34-86F4-D5E54AA25B30}"/>
              </a:ext>
            </a:extLst>
          </p:cNvPr>
          <p:cNvPicPr>
            <a:picLocks noChangeAspect="1"/>
          </p:cNvPicPr>
          <p:nvPr/>
        </p:nvPicPr>
        <p:blipFill>
          <a:blip r:embed="rId4"/>
          <a:stretch>
            <a:fillRect/>
          </a:stretch>
        </p:blipFill>
        <p:spPr>
          <a:xfrm>
            <a:off x="9833847" y="6154570"/>
            <a:ext cx="569069" cy="455255"/>
          </a:xfrm>
          <a:prstGeom prst="rect">
            <a:avLst/>
          </a:prstGeom>
        </p:spPr>
      </p:pic>
      <p:pic>
        <p:nvPicPr>
          <p:cNvPr id="2" name="Picture 1">
            <a:extLst>
              <a:ext uri="{FF2B5EF4-FFF2-40B4-BE49-F238E27FC236}">
                <a16:creationId xmlns:a16="http://schemas.microsoft.com/office/drawing/2014/main" id="{34B6323C-AFE7-27B9-B962-90E08E2579D7}"/>
              </a:ext>
            </a:extLst>
          </p:cNvPr>
          <p:cNvPicPr>
            <a:picLocks noChangeAspect="1"/>
          </p:cNvPicPr>
          <p:nvPr/>
        </p:nvPicPr>
        <p:blipFill>
          <a:blip r:embed="rId5"/>
          <a:stretch>
            <a:fillRect/>
          </a:stretch>
        </p:blipFill>
        <p:spPr>
          <a:xfrm>
            <a:off x="11088274" y="142458"/>
            <a:ext cx="915630" cy="896554"/>
          </a:xfrm>
          <a:prstGeom prst="rect">
            <a:avLst/>
          </a:prstGeom>
        </p:spPr>
      </p:pic>
    </p:spTree>
    <p:extLst>
      <p:ext uri="{BB962C8B-B14F-4D97-AF65-F5344CB8AC3E}">
        <p14:creationId xmlns:p14="http://schemas.microsoft.com/office/powerpoint/2010/main" val="628359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98E6D9-FB58-D34D-B90A-EA106371B58B}"/>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D22BC96-7BB2-1428-5E17-DE4283B54B0E}"/>
              </a:ext>
            </a:extLst>
          </p:cNvPr>
          <p:cNvSpPr>
            <a:spLocks noGrp="1"/>
          </p:cNvSpPr>
          <p:nvPr>
            <p:ph type="sldNum" sz="quarter" idx="12"/>
          </p:nvPr>
        </p:nvSpPr>
        <p:spPr/>
        <p:txBody>
          <a:bodyPr/>
          <a:lstStyle/>
          <a:p>
            <a:fld id="{899FFD16-B25A-457E-9C72-CDC3BAF3ACB3}" type="slidenum">
              <a:rPr lang="en-US" smtClean="0"/>
              <a:t>58</a:t>
            </a:fld>
            <a:endParaRPr lang="en-US"/>
          </a:p>
        </p:txBody>
      </p:sp>
      <p:pic>
        <p:nvPicPr>
          <p:cNvPr id="5" name="Picture 4">
            <a:extLst>
              <a:ext uri="{FF2B5EF4-FFF2-40B4-BE49-F238E27FC236}">
                <a16:creationId xmlns:a16="http://schemas.microsoft.com/office/drawing/2014/main" id="{39E03790-450A-F896-5156-20F764644A1A}"/>
              </a:ext>
            </a:extLst>
          </p:cNvPr>
          <p:cNvPicPr>
            <a:picLocks noChangeAspect="1"/>
          </p:cNvPicPr>
          <p:nvPr/>
        </p:nvPicPr>
        <p:blipFill>
          <a:blip r:embed="rId2"/>
          <a:stretch>
            <a:fillRect/>
          </a:stretch>
        </p:blipFill>
        <p:spPr>
          <a:xfrm>
            <a:off x="2667000" y="0"/>
            <a:ext cx="6858000" cy="6858000"/>
          </a:xfrm>
          <a:prstGeom prst="rect">
            <a:avLst/>
          </a:prstGeom>
        </p:spPr>
      </p:pic>
      <p:pic>
        <p:nvPicPr>
          <p:cNvPr id="4" name="Picture 3">
            <a:extLst>
              <a:ext uri="{FF2B5EF4-FFF2-40B4-BE49-F238E27FC236}">
                <a16:creationId xmlns:a16="http://schemas.microsoft.com/office/drawing/2014/main" id="{595A1981-F09F-C4DF-FEF0-561728B2596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99690" y="6382198"/>
            <a:ext cx="2055552" cy="314686"/>
          </a:xfrm>
          <a:prstGeom prst="rect">
            <a:avLst/>
          </a:prstGeom>
        </p:spPr>
      </p:pic>
      <p:pic>
        <p:nvPicPr>
          <p:cNvPr id="6" name="Picture 5">
            <a:extLst>
              <a:ext uri="{FF2B5EF4-FFF2-40B4-BE49-F238E27FC236}">
                <a16:creationId xmlns:a16="http://schemas.microsoft.com/office/drawing/2014/main" id="{2D84413A-0D8B-4B78-444D-A552C7667F77}"/>
              </a:ext>
            </a:extLst>
          </p:cNvPr>
          <p:cNvPicPr>
            <a:picLocks noChangeAspect="1"/>
          </p:cNvPicPr>
          <p:nvPr/>
        </p:nvPicPr>
        <p:blipFill>
          <a:blip r:embed="rId4"/>
          <a:stretch>
            <a:fillRect/>
          </a:stretch>
        </p:blipFill>
        <p:spPr>
          <a:xfrm>
            <a:off x="9736758" y="6122017"/>
            <a:ext cx="679028" cy="543222"/>
          </a:xfrm>
          <a:prstGeom prst="rect">
            <a:avLst/>
          </a:prstGeom>
        </p:spPr>
      </p:pic>
      <p:pic>
        <p:nvPicPr>
          <p:cNvPr id="2" name="Picture 1">
            <a:extLst>
              <a:ext uri="{FF2B5EF4-FFF2-40B4-BE49-F238E27FC236}">
                <a16:creationId xmlns:a16="http://schemas.microsoft.com/office/drawing/2014/main" id="{6A6997E1-7FD1-EE5A-1293-8F1336A2072E}"/>
              </a:ext>
            </a:extLst>
          </p:cNvPr>
          <p:cNvPicPr>
            <a:picLocks noChangeAspect="1"/>
          </p:cNvPicPr>
          <p:nvPr/>
        </p:nvPicPr>
        <p:blipFill>
          <a:blip r:embed="rId5"/>
          <a:stretch>
            <a:fillRect/>
          </a:stretch>
        </p:blipFill>
        <p:spPr>
          <a:xfrm>
            <a:off x="11088274" y="142458"/>
            <a:ext cx="915630" cy="896554"/>
          </a:xfrm>
          <a:prstGeom prst="rect">
            <a:avLst/>
          </a:prstGeom>
        </p:spPr>
      </p:pic>
    </p:spTree>
    <p:extLst>
      <p:ext uri="{BB962C8B-B14F-4D97-AF65-F5344CB8AC3E}">
        <p14:creationId xmlns:p14="http://schemas.microsoft.com/office/powerpoint/2010/main" val="427899755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975D836-E47F-90DB-ADBB-55032EEF20B3}"/>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60C642A-1078-903B-B6CE-9E85FB8ADF9E}"/>
              </a:ext>
            </a:extLst>
          </p:cNvPr>
          <p:cNvSpPr>
            <a:spLocks noGrp="1"/>
          </p:cNvSpPr>
          <p:nvPr>
            <p:ph type="sldNum" sz="quarter" idx="12"/>
          </p:nvPr>
        </p:nvSpPr>
        <p:spPr/>
        <p:txBody>
          <a:bodyPr/>
          <a:lstStyle/>
          <a:p>
            <a:fld id="{899FFD16-B25A-457E-9C72-CDC3BAF3ACB3}" type="slidenum">
              <a:rPr lang="en-US" smtClean="0"/>
              <a:t>59</a:t>
            </a:fld>
            <a:endParaRPr lang="en-US"/>
          </a:p>
        </p:txBody>
      </p:sp>
      <p:pic>
        <p:nvPicPr>
          <p:cNvPr id="5" name="Picture 4">
            <a:extLst>
              <a:ext uri="{FF2B5EF4-FFF2-40B4-BE49-F238E27FC236}">
                <a16:creationId xmlns:a16="http://schemas.microsoft.com/office/drawing/2014/main" id="{4DE23A86-9725-4805-F97D-86316052EA55}"/>
              </a:ext>
            </a:extLst>
          </p:cNvPr>
          <p:cNvPicPr>
            <a:picLocks noChangeAspect="1"/>
          </p:cNvPicPr>
          <p:nvPr/>
        </p:nvPicPr>
        <p:blipFill>
          <a:blip r:embed="rId2"/>
          <a:stretch>
            <a:fillRect/>
          </a:stretch>
        </p:blipFill>
        <p:spPr>
          <a:xfrm>
            <a:off x="2650334" y="0"/>
            <a:ext cx="6891332" cy="6858000"/>
          </a:xfrm>
          <a:prstGeom prst="rect">
            <a:avLst/>
          </a:prstGeom>
        </p:spPr>
      </p:pic>
      <p:pic>
        <p:nvPicPr>
          <p:cNvPr id="4" name="Picture 3">
            <a:extLst>
              <a:ext uri="{FF2B5EF4-FFF2-40B4-BE49-F238E27FC236}">
                <a16:creationId xmlns:a16="http://schemas.microsoft.com/office/drawing/2014/main" id="{B22F0CEB-128B-85D0-2797-E3EBE4F4528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99690" y="6382198"/>
            <a:ext cx="2055552" cy="314686"/>
          </a:xfrm>
          <a:prstGeom prst="rect">
            <a:avLst/>
          </a:prstGeom>
        </p:spPr>
      </p:pic>
      <p:pic>
        <p:nvPicPr>
          <p:cNvPr id="6" name="Picture 5">
            <a:extLst>
              <a:ext uri="{FF2B5EF4-FFF2-40B4-BE49-F238E27FC236}">
                <a16:creationId xmlns:a16="http://schemas.microsoft.com/office/drawing/2014/main" id="{5CA235EA-A0C9-2FF6-EAB0-35F216BCBBFD}"/>
              </a:ext>
            </a:extLst>
          </p:cNvPr>
          <p:cNvPicPr>
            <a:picLocks noChangeAspect="1"/>
          </p:cNvPicPr>
          <p:nvPr/>
        </p:nvPicPr>
        <p:blipFill>
          <a:blip r:embed="rId4"/>
          <a:stretch>
            <a:fillRect/>
          </a:stretch>
        </p:blipFill>
        <p:spPr>
          <a:xfrm>
            <a:off x="9700017" y="6102989"/>
            <a:ext cx="698023" cy="558418"/>
          </a:xfrm>
          <a:prstGeom prst="rect">
            <a:avLst/>
          </a:prstGeom>
        </p:spPr>
      </p:pic>
      <p:pic>
        <p:nvPicPr>
          <p:cNvPr id="2" name="Picture 1">
            <a:extLst>
              <a:ext uri="{FF2B5EF4-FFF2-40B4-BE49-F238E27FC236}">
                <a16:creationId xmlns:a16="http://schemas.microsoft.com/office/drawing/2014/main" id="{1C7B3E2C-A4A0-A0C1-099A-266A171FD01E}"/>
              </a:ext>
            </a:extLst>
          </p:cNvPr>
          <p:cNvPicPr>
            <a:picLocks noChangeAspect="1"/>
          </p:cNvPicPr>
          <p:nvPr/>
        </p:nvPicPr>
        <p:blipFill>
          <a:blip r:embed="rId5"/>
          <a:stretch>
            <a:fillRect/>
          </a:stretch>
        </p:blipFill>
        <p:spPr>
          <a:xfrm>
            <a:off x="11088274" y="142458"/>
            <a:ext cx="915630" cy="896554"/>
          </a:xfrm>
          <a:prstGeom prst="rect">
            <a:avLst/>
          </a:prstGeom>
        </p:spPr>
      </p:pic>
    </p:spTree>
    <p:extLst>
      <p:ext uri="{BB962C8B-B14F-4D97-AF65-F5344CB8AC3E}">
        <p14:creationId xmlns:p14="http://schemas.microsoft.com/office/powerpoint/2010/main" val="10844905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A8F97-11B0-8339-4827-CB2F097F3614}"/>
              </a:ext>
            </a:extLst>
          </p:cNvPr>
          <p:cNvSpPr>
            <a:spLocks noGrp="1"/>
          </p:cNvSpPr>
          <p:nvPr>
            <p:ph type="title"/>
          </p:nvPr>
        </p:nvSpPr>
        <p:spPr>
          <a:xfrm>
            <a:off x="310458" y="834260"/>
            <a:ext cx="11449408" cy="1235075"/>
          </a:xfrm>
        </p:spPr>
        <p:txBody>
          <a:bodyPr/>
          <a:lstStyle/>
          <a:p>
            <a:pPr algn="ctr"/>
            <a:r>
              <a:rPr lang="en-US" dirty="0"/>
              <a:t>Funding Acknowledgment</a:t>
            </a:r>
          </a:p>
        </p:txBody>
      </p:sp>
      <p:sp>
        <p:nvSpPr>
          <p:cNvPr id="3" name="Content Placeholder 2">
            <a:extLst>
              <a:ext uri="{FF2B5EF4-FFF2-40B4-BE49-F238E27FC236}">
                <a16:creationId xmlns:a16="http://schemas.microsoft.com/office/drawing/2014/main" id="{CD211296-0513-DD53-0C95-873F7B750D98}"/>
              </a:ext>
            </a:extLst>
          </p:cNvPr>
          <p:cNvSpPr>
            <a:spLocks noGrp="1"/>
          </p:cNvSpPr>
          <p:nvPr>
            <p:ph idx="1"/>
          </p:nvPr>
        </p:nvSpPr>
        <p:spPr>
          <a:xfrm>
            <a:off x="457199" y="2286000"/>
            <a:ext cx="11335109" cy="3890963"/>
          </a:xfrm>
        </p:spPr>
        <p:txBody>
          <a:bodyPr/>
          <a:lstStyle/>
          <a:p>
            <a:pPr marL="0" marR="0" algn="ctr">
              <a:lnSpc>
                <a:spcPct val="107000"/>
              </a:lnSpc>
              <a:spcBef>
                <a:spcPts val="0"/>
              </a:spcBef>
              <a:spcAft>
                <a:spcPts val="800"/>
              </a:spcAft>
            </a:pPr>
            <a:r>
              <a:rPr lang="en-US" sz="18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The New England Prevention Technology Transfer Center (New England PTTC) is supported by </a:t>
            </a:r>
            <a:r>
              <a:rPr lang="en-US" sz="1800" dirty="0">
                <a:solidFill>
                  <a:srgbClr val="000000"/>
                </a:solidFill>
                <a:effectLst/>
                <a:latin typeface="Arial" panose="020B0604020202020204" pitchFamily="34" charset="0"/>
                <a:ea typeface="Arial" panose="020B0604020202020204" pitchFamily="34" charset="0"/>
                <a:cs typeface="Arial" panose="020B0604020202020204" pitchFamily="34" charset="0"/>
              </a:rPr>
              <a:t>Substance Abuse and Mental Health Services Administration (SAMHSA) </a:t>
            </a:r>
            <a:r>
              <a:rPr lang="en-US" sz="18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of the U.S. Department of Health and Human Services (HHS) as part of a financial assistance award with 100 percent funded by SAMHSA/HHS. The contents are those of the author(s) and do not necessarily represent the official views of, nor an endorsement, by SAMHSA/HHS, or the U.S. Government. The New England PTTC was the funder of this project.</a:t>
            </a:r>
          </a:p>
          <a:p>
            <a:pPr algn="ctr"/>
            <a:r>
              <a:rPr lang="en-US" sz="18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Cooperative Agreement # 6H79SP081020-05M005 </a:t>
            </a:r>
            <a:endParaRPr lang="en-US" dirty="0">
              <a:solidFill>
                <a:srgbClr val="000000"/>
              </a:solidFill>
            </a:endParaRPr>
          </a:p>
        </p:txBody>
      </p:sp>
      <p:sp>
        <p:nvSpPr>
          <p:cNvPr id="5" name="Slide Number Placeholder 4">
            <a:extLst>
              <a:ext uri="{FF2B5EF4-FFF2-40B4-BE49-F238E27FC236}">
                <a16:creationId xmlns:a16="http://schemas.microsoft.com/office/drawing/2014/main" id="{0554EC06-AEA6-DDEF-0668-BCBC8E568F40}"/>
              </a:ext>
            </a:extLst>
          </p:cNvPr>
          <p:cNvSpPr>
            <a:spLocks noGrp="1"/>
          </p:cNvSpPr>
          <p:nvPr>
            <p:ph type="sldNum" sz="quarter" idx="12"/>
          </p:nvPr>
        </p:nvSpPr>
        <p:spPr/>
        <p:txBody>
          <a:bodyPr/>
          <a:lstStyle/>
          <a:p>
            <a:fld id="{899FFD16-B25A-457E-9C72-CDC3BAF3ACB3}" type="slidenum">
              <a:rPr lang="en-US" smtClean="0"/>
              <a:t>6</a:t>
            </a:fld>
            <a:endParaRPr lang="en-US"/>
          </a:p>
        </p:txBody>
      </p:sp>
      <p:pic>
        <p:nvPicPr>
          <p:cNvPr id="6" name="Picture 5">
            <a:extLst>
              <a:ext uri="{FF2B5EF4-FFF2-40B4-BE49-F238E27FC236}">
                <a16:creationId xmlns:a16="http://schemas.microsoft.com/office/drawing/2014/main" id="{4C1E9435-4AFE-AEAE-86FC-14FF5E84D52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36188" y="6156160"/>
            <a:ext cx="3895782" cy="596408"/>
          </a:xfrm>
          <a:prstGeom prst="rect">
            <a:avLst/>
          </a:prstGeom>
        </p:spPr>
      </p:pic>
      <p:pic>
        <p:nvPicPr>
          <p:cNvPr id="7" name="Picture 6">
            <a:extLst>
              <a:ext uri="{FF2B5EF4-FFF2-40B4-BE49-F238E27FC236}">
                <a16:creationId xmlns:a16="http://schemas.microsoft.com/office/drawing/2014/main" id="{1907DE9B-F264-1C56-E721-091D32740620}"/>
              </a:ext>
            </a:extLst>
          </p:cNvPr>
          <p:cNvPicPr>
            <a:picLocks noChangeAspect="1"/>
          </p:cNvPicPr>
          <p:nvPr/>
        </p:nvPicPr>
        <p:blipFill>
          <a:blip r:embed="rId4"/>
          <a:stretch>
            <a:fillRect/>
          </a:stretch>
        </p:blipFill>
        <p:spPr>
          <a:xfrm>
            <a:off x="5669370" y="6094898"/>
            <a:ext cx="731583" cy="597460"/>
          </a:xfrm>
          <a:prstGeom prst="rect">
            <a:avLst/>
          </a:prstGeom>
        </p:spPr>
      </p:pic>
    </p:spTree>
    <p:extLst>
      <p:ext uri="{BB962C8B-B14F-4D97-AF65-F5344CB8AC3E}">
        <p14:creationId xmlns:p14="http://schemas.microsoft.com/office/powerpoint/2010/main" val="101558322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6BD8C2-7836-6A52-9832-165E48CBD60C}"/>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B5A39CD-835B-2186-0DBF-FB3BEAB8A7ED}"/>
              </a:ext>
            </a:extLst>
          </p:cNvPr>
          <p:cNvSpPr>
            <a:spLocks noGrp="1"/>
          </p:cNvSpPr>
          <p:nvPr>
            <p:ph type="sldNum" sz="quarter" idx="12"/>
          </p:nvPr>
        </p:nvSpPr>
        <p:spPr/>
        <p:txBody>
          <a:bodyPr/>
          <a:lstStyle/>
          <a:p>
            <a:fld id="{899FFD16-B25A-457E-9C72-CDC3BAF3ACB3}" type="slidenum">
              <a:rPr lang="en-US" smtClean="0"/>
              <a:t>60</a:t>
            </a:fld>
            <a:endParaRPr lang="en-US"/>
          </a:p>
        </p:txBody>
      </p:sp>
      <p:pic>
        <p:nvPicPr>
          <p:cNvPr id="5" name="Picture 4">
            <a:extLst>
              <a:ext uri="{FF2B5EF4-FFF2-40B4-BE49-F238E27FC236}">
                <a16:creationId xmlns:a16="http://schemas.microsoft.com/office/drawing/2014/main" id="{4546382D-B552-EE9B-A9C3-C924665D9353}"/>
              </a:ext>
            </a:extLst>
          </p:cNvPr>
          <p:cNvPicPr>
            <a:picLocks noChangeAspect="1"/>
          </p:cNvPicPr>
          <p:nvPr/>
        </p:nvPicPr>
        <p:blipFill>
          <a:blip r:embed="rId2"/>
          <a:stretch>
            <a:fillRect/>
          </a:stretch>
        </p:blipFill>
        <p:spPr>
          <a:xfrm>
            <a:off x="2658687" y="0"/>
            <a:ext cx="6874625" cy="6858000"/>
          </a:xfrm>
          <a:prstGeom prst="rect">
            <a:avLst/>
          </a:prstGeom>
        </p:spPr>
      </p:pic>
      <p:pic>
        <p:nvPicPr>
          <p:cNvPr id="4" name="Picture 3">
            <a:extLst>
              <a:ext uri="{FF2B5EF4-FFF2-40B4-BE49-F238E27FC236}">
                <a16:creationId xmlns:a16="http://schemas.microsoft.com/office/drawing/2014/main" id="{F7DE7B5D-3360-9E88-A68A-805D92AE98E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99690" y="6382198"/>
            <a:ext cx="2055552" cy="314686"/>
          </a:xfrm>
          <a:prstGeom prst="rect">
            <a:avLst/>
          </a:prstGeom>
        </p:spPr>
      </p:pic>
      <p:pic>
        <p:nvPicPr>
          <p:cNvPr id="6" name="Picture 5">
            <a:extLst>
              <a:ext uri="{FF2B5EF4-FFF2-40B4-BE49-F238E27FC236}">
                <a16:creationId xmlns:a16="http://schemas.microsoft.com/office/drawing/2014/main" id="{79F05D43-120B-260B-1616-863979AE6E76}"/>
              </a:ext>
            </a:extLst>
          </p:cNvPr>
          <p:cNvPicPr>
            <a:picLocks noChangeAspect="1"/>
          </p:cNvPicPr>
          <p:nvPr/>
        </p:nvPicPr>
        <p:blipFill>
          <a:blip r:embed="rId4"/>
          <a:stretch>
            <a:fillRect/>
          </a:stretch>
        </p:blipFill>
        <p:spPr>
          <a:xfrm>
            <a:off x="9780059" y="6111540"/>
            <a:ext cx="676645" cy="541316"/>
          </a:xfrm>
          <a:prstGeom prst="rect">
            <a:avLst/>
          </a:prstGeom>
        </p:spPr>
      </p:pic>
      <p:pic>
        <p:nvPicPr>
          <p:cNvPr id="2" name="Picture 1">
            <a:extLst>
              <a:ext uri="{FF2B5EF4-FFF2-40B4-BE49-F238E27FC236}">
                <a16:creationId xmlns:a16="http://schemas.microsoft.com/office/drawing/2014/main" id="{19F650B0-5816-BC9F-C8D1-1710B3458D4F}"/>
              </a:ext>
            </a:extLst>
          </p:cNvPr>
          <p:cNvPicPr>
            <a:picLocks noChangeAspect="1"/>
          </p:cNvPicPr>
          <p:nvPr/>
        </p:nvPicPr>
        <p:blipFill>
          <a:blip r:embed="rId5"/>
          <a:stretch>
            <a:fillRect/>
          </a:stretch>
        </p:blipFill>
        <p:spPr>
          <a:xfrm>
            <a:off x="11088274" y="142458"/>
            <a:ext cx="915630" cy="896554"/>
          </a:xfrm>
          <a:prstGeom prst="rect">
            <a:avLst/>
          </a:prstGeom>
        </p:spPr>
      </p:pic>
    </p:spTree>
    <p:extLst>
      <p:ext uri="{BB962C8B-B14F-4D97-AF65-F5344CB8AC3E}">
        <p14:creationId xmlns:p14="http://schemas.microsoft.com/office/powerpoint/2010/main" val="309012681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A56B8F5-C0DA-059B-41F6-747CEB493795}"/>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D1003A9-1128-253F-2F6D-C531F642025E}"/>
              </a:ext>
            </a:extLst>
          </p:cNvPr>
          <p:cNvSpPr>
            <a:spLocks noGrp="1"/>
          </p:cNvSpPr>
          <p:nvPr>
            <p:ph type="sldNum" sz="quarter" idx="12"/>
          </p:nvPr>
        </p:nvSpPr>
        <p:spPr/>
        <p:txBody>
          <a:bodyPr/>
          <a:lstStyle/>
          <a:p>
            <a:fld id="{899FFD16-B25A-457E-9C72-CDC3BAF3ACB3}" type="slidenum">
              <a:rPr lang="en-US" smtClean="0"/>
              <a:t>61</a:t>
            </a:fld>
            <a:endParaRPr lang="en-US"/>
          </a:p>
        </p:txBody>
      </p:sp>
      <p:pic>
        <p:nvPicPr>
          <p:cNvPr id="5" name="Picture 4">
            <a:extLst>
              <a:ext uri="{FF2B5EF4-FFF2-40B4-BE49-F238E27FC236}">
                <a16:creationId xmlns:a16="http://schemas.microsoft.com/office/drawing/2014/main" id="{3CE30C30-C6CB-AB91-98B3-FA95418D9D01}"/>
              </a:ext>
            </a:extLst>
          </p:cNvPr>
          <p:cNvPicPr>
            <a:picLocks noChangeAspect="1"/>
          </p:cNvPicPr>
          <p:nvPr/>
        </p:nvPicPr>
        <p:blipFill>
          <a:blip r:embed="rId2"/>
          <a:stretch>
            <a:fillRect/>
          </a:stretch>
        </p:blipFill>
        <p:spPr>
          <a:xfrm>
            <a:off x="2700050" y="0"/>
            <a:ext cx="6791899" cy="6858000"/>
          </a:xfrm>
          <a:prstGeom prst="rect">
            <a:avLst/>
          </a:prstGeom>
        </p:spPr>
      </p:pic>
      <p:pic>
        <p:nvPicPr>
          <p:cNvPr id="4" name="Picture 3">
            <a:extLst>
              <a:ext uri="{FF2B5EF4-FFF2-40B4-BE49-F238E27FC236}">
                <a16:creationId xmlns:a16="http://schemas.microsoft.com/office/drawing/2014/main" id="{EFD11CC8-472B-0891-413A-88BC60A3210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99690" y="6382198"/>
            <a:ext cx="2055552" cy="314686"/>
          </a:xfrm>
          <a:prstGeom prst="rect">
            <a:avLst/>
          </a:prstGeom>
        </p:spPr>
      </p:pic>
      <p:pic>
        <p:nvPicPr>
          <p:cNvPr id="6" name="Picture 5">
            <a:extLst>
              <a:ext uri="{FF2B5EF4-FFF2-40B4-BE49-F238E27FC236}">
                <a16:creationId xmlns:a16="http://schemas.microsoft.com/office/drawing/2014/main" id="{34B4A9A0-9202-447E-8970-96DDFB1160B6}"/>
              </a:ext>
            </a:extLst>
          </p:cNvPr>
          <p:cNvPicPr>
            <a:picLocks noChangeAspect="1"/>
          </p:cNvPicPr>
          <p:nvPr/>
        </p:nvPicPr>
        <p:blipFill>
          <a:blip r:embed="rId4"/>
          <a:stretch>
            <a:fillRect/>
          </a:stretch>
        </p:blipFill>
        <p:spPr>
          <a:xfrm>
            <a:off x="9838200" y="6134613"/>
            <a:ext cx="618961" cy="495169"/>
          </a:xfrm>
          <a:prstGeom prst="rect">
            <a:avLst/>
          </a:prstGeom>
        </p:spPr>
      </p:pic>
      <p:pic>
        <p:nvPicPr>
          <p:cNvPr id="2" name="Picture 1">
            <a:extLst>
              <a:ext uri="{FF2B5EF4-FFF2-40B4-BE49-F238E27FC236}">
                <a16:creationId xmlns:a16="http://schemas.microsoft.com/office/drawing/2014/main" id="{81622FDC-A61C-A2C7-AD77-45711A769553}"/>
              </a:ext>
            </a:extLst>
          </p:cNvPr>
          <p:cNvPicPr>
            <a:picLocks noChangeAspect="1"/>
          </p:cNvPicPr>
          <p:nvPr/>
        </p:nvPicPr>
        <p:blipFill>
          <a:blip r:embed="rId5"/>
          <a:stretch>
            <a:fillRect/>
          </a:stretch>
        </p:blipFill>
        <p:spPr>
          <a:xfrm>
            <a:off x="11088274" y="142458"/>
            <a:ext cx="915630" cy="896554"/>
          </a:xfrm>
          <a:prstGeom prst="rect">
            <a:avLst/>
          </a:prstGeom>
        </p:spPr>
      </p:pic>
    </p:spTree>
    <p:extLst>
      <p:ext uri="{BB962C8B-B14F-4D97-AF65-F5344CB8AC3E}">
        <p14:creationId xmlns:p14="http://schemas.microsoft.com/office/powerpoint/2010/main" val="216393323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C0C499-3CF1-D7F1-38A7-EB55C9C24B2A}"/>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F163E61-C1E5-F4CF-4B48-746815ACE62B}"/>
              </a:ext>
            </a:extLst>
          </p:cNvPr>
          <p:cNvSpPr>
            <a:spLocks noGrp="1"/>
          </p:cNvSpPr>
          <p:nvPr>
            <p:ph type="sldNum" sz="quarter" idx="12"/>
          </p:nvPr>
        </p:nvSpPr>
        <p:spPr/>
        <p:txBody>
          <a:bodyPr/>
          <a:lstStyle/>
          <a:p>
            <a:fld id="{899FFD16-B25A-457E-9C72-CDC3BAF3ACB3}" type="slidenum">
              <a:rPr lang="en-US" smtClean="0"/>
              <a:t>62</a:t>
            </a:fld>
            <a:endParaRPr lang="en-US"/>
          </a:p>
        </p:txBody>
      </p:sp>
      <p:pic>
        <p:nvPicPr>
          <p:cNvPr id="5" name="Picture 4">
            <a:extLst>
              <a:ext uri="{FF2B5EF4-FFF2-40B4-BE49-F238E27FC236}">
                <a16:creationId xmlns:a16="http://schemas.microsoft.com/office/drawing/2014/main" id="{102AD628-71D0-02E7-86DC-8639383A4DA7}"/>
              </a:ext>
            </a:extLst>
          </p:cNvPr>
          <p:cNvPicPr>
            <a:picLocks noChangeAspect="1"/>
          </p:cNvPicPr>
          <p:nvPr/>
        </p:nvPicPr>
        <p:blipFill>
          <a:blip r:embed="rId2"/>
          <a:stretch>
            <a:fillRect/>
          </a:stretch>
        </p:blipFill>
        <p:spPr>
          <a:xfrm>
            <a:off x="2691728" y="0"/>
            <a:ext cx="6808543" cy="6858000"/>
          </a:xfrm>
          <a:prstGeom prst="rect">
            <a:avLst/>
          </a:prstGeom>
        </p:spPr>
      </p:pic>
      <p:pic>
        <p:nvPicPr>
          <p:cNvPr id="4" name="Picture 3">
            <a:extLst>
              <a:ext uri="{FF2B5EF4-FFF2-40B4-BE49-F238E27FC236}">
                <a16:creationId xmlns:a16="http://schemas.microsoft.com/office/drawing/2014/main" id="{C77CC21D-3954-C24B-597C-EB969D11DD0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99690" y="6331677"/>
            <a:ext cx="2055552" cy="314686"/>
          </a:xfrm>
          <a:prstGeom prst="rect">
            <a:avLst/>
          </a:prstGeom>
        </p:spPr>
      </p:pic>
      <p:pic>
        <p:nvPicPr>
          <p:cNvPr id="6" name="Picture 5">
            <a:extLst>
              <a:ext uri="{FF2B5EF4-FFF2-40B4-BE49-F238E27FC236}">
                <a16:creationId xmlns:a16="http://schemas.microsoft.com/office/drawing/2014/main" id="{39E601CC-7CF4-FF9F-8F76-D16CDD58D5ED}"/>
              </a:ext>
            </a:extLst>
          </p:cNvPr>
          <p:cNvPicPr>
            <a:picLocks noChangeAspect="1"/>
          </p:cNvPicPr>
          <p:nvPr/>
        </p:nvPicPr>
        <p:blipFill>
          <a:blip r:embed="rId4"/>
          <a:stretch>
            <a:fillRect/>
          </a:stretch>
        </p:blipFill>
        <p:spPr>
          <a:xfrm>
            <a:off x="9784437" y="6126471"/>
            <a:ext cx="667892" cy="534313"/>
          </a:xfrm>
          <a:prstGeom prst="rect">
            <a:avLst/>
          </a:prstGeom>
        </p:spPr>
      </p:pic>
      <p:pic>
        <p:nvPicPr>
          <p:cNvPr id="2" name="Picture 1">
            <a:extLst>
              <a:ext uri="{FF2B5EF4-FFF2-40B4-BE49-F238E27FC236}">
                <a16:creationId xmlns:a16="http://schemas.microsoft.com/office/drawing/2014/main" id="{58696DE1-8C22-E687-67C7-0B3357A56B05}"/>
              </a:ext>
            </a:extLst>
          </p:cNvPr>
          <p:cNvPicPr>
            <a:picLocks noChangeAspect="1"/>
          </p:cNvPicPr>
          <p:nvPr/>
        </p:nvPicPr>
        <p:blipFill>
          <a:blip r:embed="rId5"/>
          <a:stretch>
            <a:fillRect/>
          </a:stretch>
        </p:blipFill>
        <p:spPr>
          <a:xfrm>
            <a:off x="11088274" y="142458"/>
            <a:ext cx="915630" cy="896554"/>
          </a:xfrm>
          <a:prstGeom prst="rect">
            <a:avLst/>
          </a:prstGeom>
        </p:spPr>
      </p:pic>
    </p:spTree>
    <p:extLst>
      <p:ext uri="{BB962C8B-B14F-4D97-AF65-F5344CB8AC3E}">
        <p14:creationId xmlns:p14="http://schemas.microsoft.com/office/powerpoint/2010/main" val="171349240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2DD7D6-5104-437E-5260-3446B83EFB67}"/>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28000B6-2A91-3EE5-DD40-9DE3F0CF4EF1}"/>
              </a:ext>
            </a:extLst>
          </p:cNvPr>
          <p:cNvSpPr>
            <a:spLocks noGrp="1"/>
          </p:cNvSpPr>
          <p:nvPr>
            <p:ph type="sldNum" sz="quarter" idx="12"/>
          </p:nvPr>
        </p:nvSpPr>
        <p:spPr/>
        <p:txBody>
          <a:bodyPr/>
          <a:lstStyle/>
          <a:p>
            <a:fld id="{899FFD16-B25A-457E-9C72-CDC3BAF3ACB3}" type="slidenum">
              <a:rPr lang="en-US" smtClean="0"/>
              <a:t>63</a:t>
            </a:fld>
            <a:endParaRPr lang="en-US"/>
          </a:p>
        </p:txBody>
      </p:sp>
      <p:pic>
        <p:nvPicPr>
          <p:cNvPr id="5" name="Picture 4">
            <a:extLst>
              <a:ext uri="{FF2B5EF4-FFF2-40B4-BE49-F238E27FC236}">
                <a16:creationId xmlns:a16="http://schemas.microsoft.com/office/drawing/2014/main" id="{8712B758-152B-6710-DF2C-90F828AB159D}"/>
              </a:ext>
            </a:extLst>
          </p:cNvPr>
          <p:cNvPicPr>
            <a:picLocks noChangeAspect="1"/>
          </p:cNvPicPr>
          <p:nvPr/>
        </p:nvPicPr>
        <p:blipFill>
          <a:blip r:embed="rId2"/>
          <a:stretch>
            <a:fillRect/>
          </a:stretch>
        </p:blipFill>
        <p:spPr>
          <a:xfrm>
            <a:off x="2679409" y="0"/>
            <a:ext cx="6833182" cy="6858000"/>
          </a:xfrm>
          <a:prstGeom prst="rect">
            <a:avLst/>
          </a:prstGeom>
        </p:spPr>
      </p:pic>
      <p:pic>
        <p:nvPicPr>
          <p:cNvPr id="4" name="Picture 3">
            <a:extLst>
              <a:ext uri="{FF2B5EF4-FFF2-40B4-BE49-F238E27FC236}">
                <a16:creationId xmlns:a16="http://schemas.microsoft.com/office/drawing/2014/main" id="{D94E96E6-1B8F-2946-329A-9283B7BF3F4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99690" y="6382198"/>
            <a:ext cx="2055552" cy="314686"/>
          </a:xfrm>
          <a:prstGeom prst="rect">
            <a:avLst/>
          </a:prstGeom>
        </p:spPr>
      </p:pic>
      <p:pic>
        <p:nvPicPr>
          <p:cNvPr id="6" name="Picture 5">
            <a:extLst>
              <a:ext uri="{FF2B5EF4-FFF2-40B4-BE49-F238E27FC236}">
                <a16:creationId xmlns:a16="http://schemas.microsoft.com/office/drawing/2014/main" id="{CAF5DD1D-2286-3A96-4A2B-6A386B6CB915}"/>
              </a:ext>
            </a:extLst>
          </p:cNvPr>
          <p:cNvPicPr>
            <a:picLocks noChangeAspect="1"/>
          </p:cNvPicPr>
          <p:nvPr/>
        </p:nvPicPr>
        <p:blipFill>
          <a:blip r:embed="rId4"/>
          <a:stretch>
            <a:fillRect/>
          </a:stretch>
        </p:blipFill>
        <p:spPr>
          <a:xfrm>
            <a:off x="2455242" y="6303104"/>
            <a:ext cx="569562" cy="455649"/>
          </a:xfrm>
          <a:prstGeom prst="rect">
            <a:avLst/>
          </a:prstGeom>
        </p:spPr>
      </p:pic>
      <p:pic>
        <p:nvPicPr>
          <p:cNvPr id="2" name="Picture 1">
            <a:extLst>
              <a:ext uri="{FF2B5EF4-FFF2-40B4-BE49-F238E27FC236}">
                <a16:creationId xmlns:a16="http://schemas.microsoft.com/office/drawing/2014/main" id="{55F4990A-EECB-E600-518C-E46562A6508B}"/>
              </a:ext>
            </a:extLst>
          </p:cNvPr>
          <p:cNvPicPr>
            <a:picLocks noChangeAspect="1"/>
          </p:cNvPicPr>
          <p:nvPr/>
        </p:nvPicPr>
        <p:blipFill>
          <a:blip r:embed="rId5"/>
          <a:stretch>
            <a:fillRect/>
          </a:stretch>
        </p:blipFill>
        <p:spPr>
          <a:xfrm>
            <a:off x="11088274" y="142458"/>
            <a:ext cx="915630" cy="896554"/>
          </a:xfrm>
          <a:prstGeom prst="rect">
            <a:avLst/>
          </a:prstGeom>
        </p:spPr>
      </p:pic>
    </p:spTree>
    <p:extLst>
      <p:ext uri="{BB962C8B-B14F-4D97-AF65-F5344CB8AC3E}">
        <p14:creationId xmlns:p14="http://schemas.microsoft.com/office/powerpoint/2010/main" val="18051216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CD52059-5DB4-4B15-BF62-1E6F5940E27F}"/>
              </a:ext>
            </a:extLst>
          </p:cNvPr>
          <p:cNvSpPr>
            <a:spLocks noGrp="1"/>
          </p:cNvSpPr>
          <p:nvPr>
            <p:ph type="title"/>
          </p:nvPr>
        </p:nvSpPr>
        <p:spPr>
          <a:xfrm>
            <a:off x="712470" y="3058319"/>
            <a:ext cx="10515600" cy="741362"/>
          </a:xfrm>
        </p:spPr>
        <p:txBody>
          <a:bodyPr>
            <a:normAutofit fontScale="90000"/>
          </a:bodyPr>
          <a:lstStyle/>
          <a:p>
            <a:pPr algn="ctr"/>
            <a:r>
              <a:rPr lang="en-US" sz="2800" dirty="0"/>
              <a:t>Do you think that people who use substances, their families, and/or the general public would find this deck helpful? What might be different in your state?</a:t>
            </a:r>
          </a:p>
        </p:txBody>
      </p:sp>
      <p:sp>
        <p:nvSpPr>
          <p:cNvPr id="5" name="Slide Number Placeholder 4">
            <a:extLst>
              <a:ext uri="{FF2B5EF4-FFF2-40B4-BE49-F238E27FC236}">
                <a16:creationId xmlns:a16="http://schemas.microsoft.com/office/drawing/2014/main" id="{D49AA385-9F16-4EC1-B136-7D0133222B12}"/>
              </a:ext>
            </a:extLst>
          </p:cNvPr>
          <p:cNvSpPr>
            <a:spLocks noGrp="1"/>
          </p:cNvSpPr>
          <p:nvPr>
            <p:ph type="sldNum" sz="quarter" idx="4294967295"/>
          </p:nvPr>
        </p:nvSpPr>
        <p:spPr>
          <a:xfrm>
            <a:off x="11809413" y="6392863"/>
            <a:ext cx="382587" cy="365125"/>
          </a:xfrm>
        </p:spPr>
        <p:txBody>
          <a:bodyPr/>
          <a:lstStyle/>
          <a:p>
            <a:fld id="{899FFD16-B25A-457E-9C72-CDC3BAF3ACB3}" type="slidenum">
              <a:rPr lang="en-US" smtClean="0"/>
              <a:t>64</a:t>
            </a:fld>
            <a:endParaRPr lang="en-US"/>
          </a:p>
        </p:txBody>
      </p:sp>
    </p:spTree>
    <p:extLst>
      <p:ext uri="{BB962C8B-B14F-4D97-AF65-F5344CB8AC3E}">
        <p14:creationId xmlns:p14="http://schemas.microsoft.com/office/powerpoint/2010/main" val="228324033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465853-E641-4ACF-17A2-58013EB2325B}"/>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B328A04A-0C2E-23F8-06F7-10AB4B4177A2}"/>
              </a:ext>
            </a:extLst>
          </p:cNvPr>
          <p:cNvSpPr>
            <a:spLocks noGrp="1"/>
          </p:cNvSpPr>
          <p:nvPr>
            <p:ph type="title"/>
          </p:nvPr>
        </p:nvSpPr>
        <p:spPr>
          <a:xfrm>
            <a:off x="666750" y="2687638"/>
            <a:ext cx="10515600" cy="1314519"/>
          </a:xfrm>
        </p:spPr>
        <p:txBody>
          <a:bodyPr/>
          <a:lstStyle/>
          <a:p>
            <a:pPr algn="ctr"/>
            <a:r>
              <a:rPr lang="en-US" dirty="0"/>
              <a:t>Highlights from the Harm Reduction Guide for Prevention Professionals</a:t>
            </a:r>
            <a:endParaRPr lang="en-US" sz="1800" b="0" i="1" dirty="0">
              <a:solidFill>
                <a:schemeClr val="tx1"/>
              </a:solidFill>
            </a:endParaRPr>
          </a:p>
        </p:txBody>
      </p:sp>
      <p:sp>
        <p:nvSpPr>
          <p:cNvPr id="5" name="Slide Number Placeholder 4">
            <a:extLst>
              <a:ext uri="{FF2B5EF4-FFF2-40B4-BE49-F238E27FC236}">
                <a16:creationId xmlns:a16="http://schemas.microsoft.com/office/drawing/2014/main" id="{0B57D035-D755-3CD4-AE73-5F5DFAC89B58}"/>
              </a:ext>
            </a:extLst>
          </p:cNvPr>
          <p:cNvSpPr>
            <a:spLocks noGrp="1"/>
          </p:cNvSpPr>
          <p:nvPr>
            <p:ph type="sldNum" sz="quarter" idx="4294967295"/>
          </p:nvPr>
        </p:nvSpPr>
        <p:spPr>
          <a:xfrm>
            <a:off x="11809413" y="6392863"/>
            <a:ext cx="382587" cy="365125"/>
          </a:xfrm>
        </p:spPr>
        <p:txBody>
          <a:bodyPr/>
          <a:lstStyle/>
          <a:p>
            <a:fld id="{899FFD16-B25A-457E-9C72-CDC3BAF3ACB3}" type="slidenum">
              <a:rPr lang="en-US" smtClean="0"/>
              <a:t>65</a:t>
            </a:fld>
            <a:endParaRPr lang="en-US"/>
          </a:p>
        </p:txBody>
      </p:sp>
    </p:spTree>
    <p:extLst>
      <p:ext uri="{BB962C8B-B14F-4D97-AF65-F5344CB8AC3E}">
        <p14:creationId xmlns:p14="http://schemas.microsoft.com/office/powerpoint/2010/main" val="213735950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8">
            <a:extLst>
              <a:ext uri="{FF2B5EF4-FFF2-40B4-BE49-F238E27FC236}">
                <a16:creationId xmlns:a16="http://schemas.microsoft.com/office/drawing/2014/main" id="{8A4B1D83-750B-E5E1-CAFA-A08AE09827BF}"/>
              </a:ext>
            </a:extLst>
          </p:cNvPr>
          <p:cNvSpPr txBox="1">
            <a:spLocks noGrp="1"/>
          </p:cNvSpPr>
          <p:nvPr>
            <p:ph type="title" idx="4294967295"/>
          </p:nvPr>
        </p:nvSpPr>
        <p:spPr>
          <a:xfrm>
            <a:off x="4195658" y="1962950"/>
            <a:ext cx="3800685" cy="147450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defTabSz="311719">
              <a:lnSpc>
                <a:spcPts val="2951"/>
              </a:lnSpc>
              <a:spcBef>
                <a:spcPts val="0"/>
              </a:spcBef>
              <a:defRPr/>
            </a:pPr>
            <a:r>
              <a:rPr lang="en-US" sz="2758" b="0" spc="-107">
                <a:latin typeface="Dreaming Outloud Sans Alt"/>
                <a:ea typeface="+mn-ea"/>
                <a:cs typeface="+mn-cs"/>
              </a:rPr>
              <a:t>Harm Reduction Guide for Prevention Professionals in Rhode Island</a:t>
            </a:r>
            <a:br>
              <a:rPr lang="en-US" sz="2758" b="0" spc="-107">
                <a:solidFill>
                  <a:srgbClr val="474242"/>
                </a:solidFill>
                <a:latin typeface="Dreaming Outloud Sans Alt"/>
                <a:ea typeface="+mn-ea"/>
                <a:cs typeface="+mn-cs"/>
              </a:rPr>
            </a:br>
            <a:endParaRPr lang="en-US" sz="1091" b="0" spc="-107">
              <a:solidFill>
                <a:srgbClr val="474242"/>
              </a:solidFill>
              <a:latin typeface="Arial" panose="020B0604020202020204" pitchFamily="34" charset="0"/>
              <a:ea typeface="+mn-ea"/>
              <a:cs typeface="Arial" panose="020B0604020202020204" pitchFamily="34" charset="0"/>
            </a:endParaRPr>
          </a:p>
        </p:txBody>
      </p:sp>
      <p:pic>
        <p:nvPicPr>
          <p:cNvPr id="9" name="Picture 8">
            <a:extLst>
              <a:ext uri="{FF2B5EF4-FFF2-40B4-BE49-F238E27FC236}">
                <a16:creationId xmlns:a16="http://schemas.microsoft.com/office/drawing/2014/main" id="{95DE8C74-EA38-F1F5-C94B-018CDD35F5E1}"/>
              </a:ext>
              <a:ext uri="{C183D7F6-B498-43B3-948B-1728B52AA6E4}">
                <adec:decorative xmlns:adec="http://schemas.microsoft.com/office/drawing/2017/decorative" val="1"/>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1000"/>
                    </a14:imgEffect>
                  </a14:imgLayer>
                </a14:imgProps>
              </a:ext>
              <a:ext uri="{28A0092B-C50C-407E-A947-70E740481C1C}">
                <a14:useLocalDpi xmlns:a14="http://schemas.microsoft.com/office/drawing/2010/main" val="0"/>
              </a:ext>
            </a:extLst>
          </a:blip>
          <a:stretch>
            <a:fillRect/>
          </a:stretch>
        </p:blipFill>
        <p:spPr>
          <a:xfrm>
            <a:off x="7022966" y="4293534"/>
            <a:ext cx="1593273" cy="2389553"/>
          </a:xfrm>
          <a:prstGeom prst="rect">
            <a:avLst/>
          </a:prstGeom>
        </p:spPr>
      </p:pic>
      <p:pic>
        <p:nvPicPr>
          <p:cNvPr id="2" name="Picture 1">
            <a:extLst>
              <a:ext uri="{FF2B5EF4-FFF2-40B4-BE49-F238E27FC236}">
                <a16:creationId xmlns:a16="http://schemas.microsoft.com/office/drawing/2014/main" id="{A6121C2C-BB69-39CD-66A1-15202FF12199}"/>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l="33899" r="180" b="29448"/>
          <a:stretch/>
        </p:blipFill>
        <p:spPr>
          <a:xfrm>
            <a:off x="3559645" y="4312741"/>
            <a:ext cx="3322168" cy="2370345"/>
          </a:xfrm>
          <a:prstGeom prst="rect">
            <a:avLst/>
          </a:prstGeom>
        </p:spPr>
      </p:pic>
      <p:pic>
        <p:nvPicPr>
          <p:cNvPr id="13" name="Picture 12">
            <a:extLst>
              <a:ext uri="{FF2B5EF4-FFF2-40B4-BE49-F238E27FC236}">
                <a16:creationId xmlns:a16="http://schemas.microsoft.com/office/drawing/2014/main" id="{548A1B47-CD2C-0C2C-5659-FD9D129A3525}"/>
              </a:ext>
              <a:ext uri="{C183D7F6-B498-43B3-948B-1728B52AA6E4}">
                <adec:decorative xmlns:adec="http://schemas.microsoft.com/office/drawing/2017/decorative" val="1"/>
              </a:ext>
            </a:extLst>
          </p:cNvPr>
          <p:cNvPicPr>
            <a:picLocks noChangeAspect="1"/>
          </p:cNvPicPr>
          <p:nvPr/>
        </p:nvPicPr>
        <p:blipFill rotWithShape="1">
          <a:blip r:embed="rId5">
            <a:extLst>
              <a:ext uri="{28A0092B-C50C-407E-A947-70E740481C1C}">
                <a14:useLocalDpi xmlns:a14="http://schemas.microsoft.com/office/drawing/2010/main" val="0"/>
              </a:ext>
            </a:extLst>
          </a:blip>
          <a:srcRect l="2232" t="18137" r="1540" b="37562"/>
          <a:stretch/>
        </p:blipFill>
        <p:spPr>
          <a:xfrm>
            <a:off x="3550929" y="79664"/>
            <a:ext cx="5099446" cy="1565131"/>
          </a:xfrm>
          <a:prstGeom prst="rect">
            <a:avLst/>
          </a:prstGeom>
        </p:spPr>
      </p:pic>
      <p:grpSp>
        <p:nvGrpSpPr>
          <p:cNvPr id="7" name="Group 6" descr="New England Prevention Technology Transfer Center and Rhode Island Behavioral Healthcare, Developmental Disabilities &amp; Hospitals logos">
            <a:extLst>
              <a:ext uri="{FF2B5EF4-FFF2-40B4-BE49-F238E27FC236}">
                <a16:creationId xmlns:a16="http://schemas.microsoft.com/office/drawing/2014/main" id="{3E800F23-8946-994D-9B9D-8E6B9D553499}"/>
              </a:ext>
              <a:ext uri="{C183D7F6-B498-43B3-948B-1728B52AA6E4}">
                <adec:decorative xmlns:adec="http://schemas.microsoft.com/office/drawing/2017/decorative" val="0"/>
              </a:ext>
            </a:extLst>
          </p:cNvPr>
          <p:cNvGrpSpPr/>
          <p:nvPr/>
        </p:nvGrpSpPr>
        <p:grpSpPr>
          <a:xfrm>
            <a:off x="3446318" y="3364060"/>
            <a:ext cx="5299364" cy="821741"/>
            <a:chOff x="0" y="8853180"/>
            <a:chExt cx="7772400" cy="1205220"/>
          </a:xfrm>
        </p:grpSpPr>
        <p:sp>
          <p:nvSpPr>
            <p:cNvPr id="12" name="Rectangle 11">
              <a:extLst>
                <a:ext uri="{FF2B5EF4-FFF2-40B4-BE49-F238E27FC236}">
                  <a16:creationId xmlns:a16="http://schemas.microsoft.com/office/drawing/2014/main" id="{EB6C0C34-E085-A8D2-5BA8-A34DB3DF4088}"/>
                </a:ext>
              </a:extLst>
            </p:cNvPr>
            <p:cNvSpPr/>
            <p:nvPr/>
          </p:nvSpPr>
          <p:spPr>
            <a:xfrm>
              <a:off x="0" y="8919148"/>
              <a:ext cx="7772400" cy="113925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11719">
                <a:defRPr/>
              </a:pPr>
              <a:endParaRPr lang="en-US" sz="1227">
                <a:solidFill>
                  <a:prstClr val="white"/>
                </a:solidFill>
                <a:latin typeface="Calibri" panose="020F0502020204030204"/>
              </a:endParaRPr>
            </a:p>
          </p:txBody>
        </p:sp>
        <p:sp>
          <p:nvSpPr>
            <p:cNvPr id="17" name="Freeform 5" descr="Rhode Island Department of Behavioral Healthcare, Developmental Disabilities, &amp; Hospitals Logo">
              <a:extLst>
                <a:ext uri="{FF2B5EF4-FFF2-40B4-BE49-F238E27FC236}">
                  <a16:creationId xmlns:a16="http://schemas.microsoft.com/office/drawing/2014/main" id="{713E90BD-D467-6A91-59AE-276B99F220A3}"/>
                </a:ext>
              </a:extLst>
            </p:cNvPr>
            <p:cNvSpPr/>
            <p:nvPr/>
          </p:nvSpPr>
          <p:spPr>
            <a:xfrm>
              <a:off x="5848084" y="8853180"/>
              <a:ext cx="1453171" cy="1122386"/>
            </a:xfrm>
            <a:custGeom>
              <a:avLst/>
              <a:gdLst/>
              <a:ahLst/>
              <a:cxnLst/>
              <a:rect l="l" t="t" r="r" b="b"/>
              <a:pathLst>
                <a:path w="1460281" h="1164927">
                  <a:moveTo>
                    <a:pt x="0" y="0"/>
                  </a:moveTo>
                  <a:lnTo>
                    <a:pt x="1460281" y="0"/>
                  </a:lnTo>
                  <a:lnTo>
                    <a:pt x="1460281" y="1164927"/>
                  </a:lnTo>
                  <a:lnTo>
                    <a:pt x="0" y="1164927"/>
                  </a:lnTo>
                  <a:lnTo>
                    <a:pt x="0" y="0"/>
                  </a:lnTo>
                  <a:close/>
                </a:path>
              </a:pathLst>
            </a:custGeom>
            <a:blipFill>
              <a:blip r:embed="rId6"/>
              <a:stretch>
                <a:fillRect/>
              </a:stretch>
            </a:blipFill>
          </p:spPr>
          <p:txBody>
            <a:bodyPr/>
            <a:lstStyle/>
            <a:p>
              <a:pPr defTabSz="311719">
                <a:defRPr/>
              </a:pPr>
              <a:endParaRPr lang="en-US" sz="1227">
                <a:solidFill>
                  <a:prstClr val="black"/>
                </a:solidFill>
                <a:latin typeface="Calibri" panose="020F0502020204030204"/>
              </a:endParaRPr>
            </a:p>
          </p:txBody>
        </p:sp>
      </p:grpSp>
      <p:pic>
        <p:nvPicPr>
          <p:cNvPr id="5" name="Picture 4">
            <a:extLst>
              <a:ext uri="{FF2B5EF4-FFF2-40B4-BE49-F238E27FC236}">
                <a16:creationId xmlns:a16="http://schemas.microsoft.com/office/drawing/2014/main" id="{A9384CB3-2F03-710F-5C09-28B2D3ED4E5A}"/>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3543577" y="3548679"/>
            <a:ext cx="3792813" cy="580645"/>
          </a:xfrm>
          <a:prstGeom prst="rect">
            <a:avLst/>
          </a:prstGeom>
        </p:spPr>
      </p:pic>
      <p:sp>
        <p:nvSpPr>
          <p:cNvPr id="3" name="TextBox 2">
            <a:extLst>
              <a:ext uri="{FF2B5EF4-FFF2-40B4-BE49-F238E27FC236}">
                <a16:creationId xmlns:a16="http://schemas.microsoft.com/office/drawing/2014/main" id="{E95BD4EE-2A5E-7DB8-04FA-89020A52EA18}"/>
              </a:ext>
            </a:extLst>
          </p:cNvPr>
          <p:cNvSpPr txBox="1"/>
          <p:nvPr/>
        </p:nvSpPr>
        <p:spPr>
          <a:xfrm>
            <a:off x="5646686" y="3217735"/>
            <a:ext cx="926857" cy="218201"/>
          </a:xfrm>
          <a:prstGeom prst="rect">
            <a:avLst/>
          </a:prstGeom>
          <a:noFill/>
        </p:spPr>
        <p:txBody>
          <a:bodyPr wrap="none" rtlCol="0">
            <a:spAutoFit/>
          </a:bodyPr>
          <a:lstStyle/>
          <a:p>
            <a:r>
              <a:rPr lang="en-US" sz="818" i="1">
                <a:latin typeface="Arial" panose="020B0604020202020204" pitchFamily="34" charset="0"/>
                <a:cs typeface="Arial" panose="020B0604020202020204" pitchFamily="34" charset="0"/>
              </a:rPr>
              <a:t>November 2023</a:t>
            </a:r>
          </a:p>
        </p:txBody>
      </p:sp>
    </p:spTree>
    <p:extLst>
      <p:ext uri="{BB962C8B-B14F-4D97-AF65-F5344CB8AC3E}">
        <p14:creationId xmlns:p14="http://schemas.microsoft.com/office/powerpoint/2010/main" val="279854612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8503D26-897B-81FD-9FC8-B257E92FCCB4}"/>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l="364" t="22364" r="435" b="51890"/>
          <a:stretch/>
        </p:blipFill>
        <p:spPr>
          <a:xfrm>
            <a:off x="3446317" y="0"/>
            <a:ext cx="5299365" cy="1021651"/>
          </a:xfrm>
          <a:prstGeom prst="rect">
            <a:avLst/>
          </a:prstGeom>
        </p:spPr>
      </p:pic>
      <p:sp>
        <p:nvSpPr>
          <p:cNvPr id="10" name="Title 9">
            <a:extLst>
              <a:ext uri="{FF2B5EF4-FFF2-40B4-BE49-F238E27FC236}">
                <a16:creationId xmlns:a16="http://schemas.microsoft.com/office/drawing/2014/main" id="{5440E526-9F34-647B-2D23-5B5BEC985E19}"/>
              </a:ext>
            </a:extLst>
          </p:cNvPr>
          <p:cNvSpPr txBox="1">
            <a:spLocks noGrp="1"/>
          </p:cNvSpPr>
          <p:nvPr>
            <p:ph type="title" idx="4294967295"/>
          </p:nvPr>
        </p:nvSpPr>
        <p:spPr>
          <a:xfrm>
            <a:off x="4958338" y="280393"/>
            <a:ext cx="2275323" cy="356753"/>
          </a:xfrm>
          <a:prstGeom prst="rect">
            <a:avLst/>
          </a:prstGeom>
          <a:solidFill>
            <a:srgbClr val="203864">
              <a:alpha val="47843"/>
            </a:srgbClr>
          </a:solidFill>
          <a:ln>
            <a:noFill/>
            <a:prstDash/>
          </a:ln>
          <a:effectLst/>
        </p:spPr>
        <p:txBody>
          <a:bodyPr rot="0" spcFirstLastPara="0" vertOverflow="overflow" horzOverflow="overflow" vert="horz" wrap="square" lIns="62345" tIns="31173" rIns="62345" bIns="31173" numCol="1" spcCol="0" rtlCol="0" fromWordArt="0" anchor="t" anchorCtr="0" forceAA="0" compatLnSpc="1">
            <a:prstTxWarp prst="textNoShape">
              <a:avLst/>
            </a:prstTxWarp>
            <a:spAutoFit/>
          </a:bodyPr>
          <a:lstStyle/>
          <a:p>
            <a:pPr algn="ctr" defTabSz="311719">
              <a:lnSpc>
                <a:spcPct val="100000"/>
              </a:lnSpc>
              <a:spcBef>
                <a:spcPts val="0"/>
              </a:spcBef>
              <a:defRPr/>
            </a:pPr>
            <a:r>
              <a:rPr lang="en-US" sz="1909">
                <a:solidFill>
                  <a:schemeClr val="bg1"/>
                </a:solidFill>
                <a:ea typeface="+mn-ea"/>
                <a:cs typeface="+mn-cs"/>
              </a:rPr>
              <a:t>Harm Reduction</a:t>
            </a:r>
          </a:p>
        </p:txBody>
      </p:sp>
      <p:sp>
        <p:nvSpPr>
          <p:cNvPr id="9" name="TextBox 8">
            <a:extLst>
              <a:ext uri="{FF2B5EF4-FFF2-40B4-BE49-F238E27FC236}">
                <a16:creationId xmlns:a16="http://schemas.microsoft.com/office/drawing/2014/main" id="{4E258024-ACA7-F3C4-F95B-177D4216A5B5}"/>
              </a:ext>
            </a:extLst>
          </p:cNvPr>
          <p:cNvSpPr txBox="1"/>
          <p:nvPr/>
        </p:nvSpPr>
        <p:spPr>
          <a:xfrm>
            <a:off x="4535373" y="1087666"/>
            <a:ext cx="3215517" cy="262892"/>
          </a:xfrm>
          <a:prstGeom prst="rect">
            <a:avLst/>
          </a:prstGeom>
          <a:noFill/>
        </p:spPr>
        <p:txBody>
          <a:bodyPr wrap="square">
            <a:spAutoFit/>
          </a:bodyPr>
          <a:lstStyle/>
          <a:p>
            <a:pPr>
              <a:lnSpc>
                <a:spcPct val="107000"/>
              </a:lnSpc>
            </a:pPr>
            <a:r>
              <a:rPr lang="en-US" sz="1091" kern="100">
                <a:latin typeface="Arial" panose="020B0604020202020204" pitchFamily="34" charset="0"/>
                <a:ea typeface="SimSun" panose="02010600030101010101" pitchFamily="2" charset="-122"/>
                <a:cs typeface="Times New Roman" panose="02020603050405020304" pitchFamily="18" charset="0"/>
              </a:rPr>
              <a:t>What do the following tools have in common?</a:t>
            </a:r>
            <a:endParaRPr lang="en-US" sz="1091" kern="100">
              <a:latin typeface="Calibri" panose="020F0502020204030204" pitchFamily="34" charset="0"/>
              <a:ea typeface="Calibri" panose="020F0502020204030204" pitchFamily="34" charset="0"/>
              <a:cs typeface="Times New Roman" panose="02020603050405020304" pitchFamily="18" charset="0"/>
            </a:endParaRPr>
          </a:p>
        </p:txBody>
      </p:sp>
      <p:grpSp>
        <p:nvGrpSpPr>
          <p:cNvPr id="43" name="Group 42" descr="Circular graphic that says, &quot;Seat belts, Sunscreen, Helmets, Syringe exchange, Nicotine gum, Condoms, Masks, Naloxone. Harm Reduction is everywhere.&quot;">
            <a:extLst>
              <a:ext uri="{FF2B5EF4-FFF2-40B4-BE49-F238E27FC236}">
                <a16:creationId xmlns:a16="http://schemas.microsoft.com/office/drawing/2014/main" id="{2037B48C-54B4-C099-FB08-CB1A8C6C5C60}"/>
              </a:ext>
            </a:extLst>
          </p:cNvPr>
          <p:cNvGrpSpPr/>
          <p:nvPr/>
        </p:nvGrpSpPr>
        <p:grpSpPr>
          <a:xfrm>
            <a:off x="4391578" y="1436320"/>
            <a:ext cx="3274480" cy="2986565"/>
            <a:chOff x="4124801" y="4555578"/>
            <a:chExt cx="8471631" cy="7824655"/>
          </a:xfrm>
        </p:grpSpPr>
        <p:sp>
          <p:nvSpPr>
            <p:cNvPr id="12" name="Freeform 3">
              <a:extLst>
                <a:ext uri="{FF2B5EF4-FFF2-40B4-BE49-F238E27FC236}">
                  <a16:creationId xmlns:a16="http://schemas.microsoft.com/office/drawing/2014/main" id="{EBF5BD1E-7529-D618-15C8-78668E239DC7}"/>
                </a:ext>
              </a:extLst>
            </p:cNvPr>
            <p:cNvSpPr/>
            <p:nvPr/>
          </p:nvSpPr>
          <p:spPr>
            <a:xfrm>
              <a:off x="5940582" y="10406096"/>
              <a:ext cx="2091803" cy="1958688"/>
            </a:xfrm>
            <a:prstGeom prst="ellipse">
              <a:avLst/>
            </a:prstGeom>
            <a:solidFill>
              <a:srgbClr val="DDF0C8"/>
            </a:solidFill>
          </p:spPr>
          <p:txBody>
            <a:bodyPr/>
            <a:lstStyle/>
            <a:p>
              <a:endParaRPr lang="en-US" sz="818">
                <a:latin typeface="Arial" panose="020B0604020202020204" pitchFamily="34" charset="0"/>
                <a:cs typeface="Arial" panose="020B0604020202020204" pitchFamily="34" charset="0"/>
              </a:endParaRPr>
            </a:p>
          </p:txBody>
        </p:sp>
        <p:sp>
          <p:nvSpPr>
            <p:cNvPr id="13" name="Freeform 4">
              <a:extLst>
                <a:ext uri="{FF2B5EF4-FFF2-40B4-BE49-F238E27FC236}">
                  <a16:creationId xmlns:a16="http://schemas.microsoft.com/office/drawing/2014/main" id="{0C4DFF2B-19C6-CF5D-4B0C-489AA5B6DEA9}"/>
                </a:ext>
              </a:extLst>
            </p:cNvPr>
            <p:cNvSpPr/>
            <p:nvPr/>
          </p:nvSpPr>
          <p:spPr>
            <a:xfrm>
              <a:off x="8565507" y="10421545"/>
              <a:ext cx="2091803" cy="1958688"/>
            </a:xfrm>
            <a:prstGeom prst="ellipse">
              <a:avLst/>
            </a:prstGeom>
            <a:solidFill>
              <a:srgbClr val="CDCDFF"/>
            </a:solidFill>
          </p:spPr>
          <p:txBody>
            <a:bodyPr/>
            <a:lstStyle/>
            <a:p>
              <a:endParaRPr lang="en-US" sz="818">
                <a:latin typeface="Arial" panose="020B0604020202020204" pitchFamily="34" charset="0"/>
                <a:cs typeface="Arial" panose="020B0604020202020204" pitchFamily="34" charset="0"/>
              </a:endParaRPr>
            </a:p>
          </p:txBody>
        </p:sp>
        <p:sp>
          <p:nvSpPr>
            <p:cNvPr id="14" name="Freeform 5">
              <a:extLst>
                <a:ext uri="{FF2B5EF4-FFF2-40B4-BE49-F238E27FC236}">
                  <a16:creationId xmlns:a16="http://schemas.microsoft.com/office/drawing/2014/main" id="{920A9731-3026-35C1-2343-1C9736EC6633}"/>
                </a:ext>
              </a:extLst>
            </p:cNvPr>
            <p:cNvSpPr/>
            <p:nvPr/>
          </p:nvSpPr>
          <p:spPr>
            <a:xfrm>
              <a:off x="10438328" y="8886104"/>
              <a:ext cx="2091803" cy="1958687"/>
            </a:xfrm>
            <a:prstGeom prst="ellipse">
              <a:avLst/>
            </a:prstGeom>
            <a:solidFill>
              <a:srgbClr val="DDF0C8"/>
            </a:solidFill>
          </p:spPr>
          <p:txBody>
            <a:bodyPr/>
            <a:lstStyle/>
            <a:p>
              <a:endParaRPr lang="en-US" sz="818">
                <a:latin typeface="Arial" panose="020B0604020202020204" pitchFamily="34" charset="0"/>
                <a:cs typeface="Arial" panose="020B0604020202020204" pitchFamily="34" charset="0"/>
              </a:endParaRPr>
            </a:p>
          </p:txBody>
        </p:sp>
        <p:sp>
          <p:nvSpPr>
            <p:cNvPr id="15" name="Freeform 6">
              <a:extLst>
                <a:ext uri="{FF2B5EF4-FFF2-40B4-BE49-F238E27FC236}">
                  <a16:creationId xmlns:a16="http://schemas.microsoft.com/office/drawing/2014/main" id="{A49B93F7-6281-B257-E7AD-443947C9A37E}"/>
                </a:ext>
              </a:extLst>
            </p:cNvPr>
            <p:cNvSpPr/>
            <p:nvPr/>
          </p:nvSpPr>
          <p:spPr>
            <a:xfrm>
              <a:off x="4172420" y="8780216"/>
              <a:ext cx="2091803" cy="1958688"/>
            </a:xfrm>
            <a:prstGeom prst="ellipse">
              <a:avLst/>
            </a:prstGeom>
            <a:solidFill>
              <a:srgbClr val="FCDCE1"/>
            </a:solidFill>
          </p:spPr>
          <p:txBody>
            <a:bodyPr/>
            <a:lstStyle/>
            <a:p>
              <a:endParaRPr lang="en-US" sz="818">
                <a:latin typeface="Arial" panose="020B0604020202020204" pitchFamily="34" charset="0"/>
                <a:cs typeface="Arial" panose="020B0604020202020204" pitchFamily="34" charset="0"/>
              </a:endParaRPr>
            </a:p>
          </p:txBody>
        </p:sp>
        <p:sp>
          <p:nvSpPr>
            <p:cNvPr id="16" name="Freeform 7">
              <a:extLst>
                <a:ext uri="{FF2B5EF4-FFF2-40B4-BE49-F238E27FC236}">
                  <a16:creationId xmlns:a16="http://schemas.microsoft.com/office/drawing/2014/main" id="{F915B13F-39D7-AEC1-07D6-E297B7FFA6C6}"/>
                </a:ext>
              </a:extLst>
            </p:cNvPr>
            <p:cNvSpPr/>
            <p:nvPr/>
          </p:nvSpPr>
          <p:spPr>
            <a:xfrm>
              <a:off x="10504629" y="6402310"/>
              <a:ext cx="2091803" cy="1958688"/>
            </a:xfrm>
            <a:prstGeom prst="ellipse">
              <a:avLst/>
            </a:prstGeom>
            <a:solidFill>
              <a:srgbClr val="F9B7A5"/>
            </a:solidFill>
          </p:spPr>
          <p:txBody>
            <a:bodyPr/>
            <a:lstStyle/>
            <a:p>
              <a:endParaRPr lang="en-US" sz="818">
                <a:latin typeface="Arial" panose="020B0604020202020204" pitchFamily="34" charset="0"/>
                <a:cs typeface="Arial" panose="020B0604020202020204" pitchFamily="34" charset="0"/>
              </a:endParaRPr>
            </a:p>
          </p:txBody>
        </p:sp>
        <p:sp>
          <p:nvSpPr>
            <p:cNvPr id="17" name="Freeform 8">
              <a:extLst>
                <a:ext uri="{FF2B5EF4-FFF2-40B4-BE49-F238E27FC236}">
                  <a16:creationId xmlns:a16="http://schemas.microsoft.com/office/drawing/2014/main" id="{7ADE35AC-C3C4-4BC8-9889-1C0F0C545732}"/>
                </a:ext>
              </a:extLst>
            </p:cNvPr>
            <p:cNvSpPr/>
            <p:nvPr/>
          </p:nvSpPr>
          <p:spPr>
            <a:xfrm>
              <a:off x="6035006" y="4613270"/>
              <a:ext cx="2091803" cy="1958688"/>
            </a:xfrm>
            <a:prstGeom prst="ellipse">
              <a:avLst/>
            </a:prstGeom>
            <a:solidFill>
              <a:schemeClr val="accent3">
                <a:lumMod val="40000"/>
                <a:lumOff val="60000"/>
              </a:schemeClr>
            </a:solidFill>
          </p:spPr>
          <p:txBody>
            <a:bodyPr/>
            <a:lstStyle/>
            <a:p>
              <a:endParaRPr lang="en-US" sz="818">
                <a:latin typeface="Arial" panose="020B0604020202020204" pitchFamily="34" charset="0"/>
                <a:cs typeface="Arial" panose="020B0604020202020204" pitchFamily="34" charset="0"/>
              </a:endParaRPr>
            </a:p>
          </p:txBody>
        </p:sp>
        <p:sp>
          <p:nvSpPr>
            <p:cNvPr id="18" name="Freeform 9">
              <a:extLst>
                <a:ext uri="{FF2B5EF4-FFF2-40B4-BE49-F238E27FC236}">
                  <a16:creationId xmlns:a16="http://schemas.microsoft.com/office/drawing/2014/main" id="{1B5BB28C-A19B-87DA-3C49-5545E51E7679}"/>
                </a:ext>
              </a:extLst>
            </p:cNvPr>
            <p:cNvSpPr/>
            <p:nvPr/>
          </p:nvSpPr>
          <p:spPr>
            <a:xfrm>
              <a:off x="4124801" y="6290486"/>
              <a:ext cx="2091803" cy="1958688"/>
            </a:xfrm>
            <a:prstGeom prst="ellipse">
              <a:avLst/>
            </a:prstGeom>
            <a:solidFill>
              <a:srgbClr val="C2D6E4"/>
            </a:solidFill>
          </p:spPr>
          <p:txBody>
            <a:bodyPr/>
            <a:lstStyle/>
            <a:p>
              <a:endParaRPr lang="en-US" sz="818">
                <a:latin typeface="Arial" panose="020B0604020202020204" pitchFamily="34" charset="0"/>
                <a:cs typeface="Arial" panose="020B0604020202020204" pitchFamily="34" charset="0"/>
              </a:endParaRPr>
            </a:p>
          </p:txBody>
        </p:sp>
        <p:sp>
          <p:nvSpPr>
            <p:cNvPr id="19" name="Freeform 10">
              <a:extLst>
                <a:ext uri="{FF2B5EF4-FFF2-40B4-BE49-F238E27FC236}">
                  <a16:creationId xmlns:a16="http://schemas.microsoft.com/office/drawing/2014/main" id="{EC210CF5-71E7-7F1D-ABC7-0BC8ED656C27}"/>
                </a:ext>
              </a:extLst>
            </p:cNvPr>
            <p:cNvSpPr/>
            <p:nvPr/>
          </p:nvSpPr>
          <p:spPr>
            <a:xfrm>
              <a:off x="8552411" y="4816623"/>
              <a:ext cx="2091803" cy="1958688"/>
            </a:xfrm>
            <a:prstGeom prst="ellipse">
              <a:avLst/>
            </a:prstGeom>
            <a:solidFill>
              <a:schemeClr val="tx2">
                <a:lumMod val="25000"/>
                <a:lumOff val="75000"/>
                <a:alpha val="38039"/>
              </a:schemeClr>
            </a:solidFill>
          </p:spPr>
          <p:txBody>
            <a:bodyPr/>
            <a:lstStyle/>
            <a:p>
              <a:endParaRPr lang="en-US" sz="818">
                <a:latin typeface="Arial" panose="020B0604020202020204" pitchFamily="34" charset="0"/>
                <a:cs typeface="Arial" panose="020B0604020202020204" pitchFamily="34" charset="0"/>
              </a:endParaRPr>
            </a:p>
          </p:txBody>
        </p:sp>
        <p:sp>
          <p:nvSpPr>
            <p:cNvPr id="20" name="Freeform 11">
              <a:extLst>
                <a:ext uri="{FF2B5EF4-FFF2-40B4-BE49-F238E27FC236}">
                  <a16:creationId xmlns:a16="http://schemas.microsoft.com/office/drawing/2014/main" id="{63ED8F3A-45CD-004D-82C0-79B7FBE9C159}"/>
                </a:ext>
              </a:extLst>
            </p:cNvPr>
            <p:cNvSpPr/>
            <p:nvPr/>
          </p:nvSpPr>
          <p:spPr>
            <a:xfrm>
              <a:off x="12022333" y="4555578"/>
              <a:ext cx="220657" cy="209022"/>
            </a:xfrm>
            <a:custGeom>
              <a:avLst/>
              <a:gdLst/>
              <a:ahLst/>
              <a:cxnLst/>
              <a:rect l="l" t="t" r="r" b="b"/>
              <a:pathLst>
                <a:path w="220657" h="209022">
                  <a:moveTo>
                    <a:pt x="0" y="0"/>
                  </a:moveTo>
                  <a:lnTo>
                    <a:pt x="220657" y="0"/>
                  </a:lnTo>
                  <a:lnTo>
                    <a:pt x="220657" y="209022"/>
                  </a:lnTo>
                  <a:lnTo>
                    <a:pt x="0" y="20902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818">
                <a:latin typeface="Arial" panose="020B0604020202020204" pitchFamily="34" charset="0"/>
                <a:cs typeface="Arial" panose="020B0604020202020204" pitchFamily="34" charset="0"/>
              </a:endParaRPr>
            </a:p>
          </p:txBody>
        </p:sp>
        <p:sp>
          <p:nvSpPr>
            <p:cNvPr id="21" name="Freeform 12">
              <a:extLst>
                <a:ext uri="{FF2B5EF4-FFF2-40B4-BE49-F238E27FC236}">
                  <a16:creationId xmlns:a16="http://schemas.microsoft.com/office/drawing/2014/main" id="{247B4E00-54A7-6440-CD6E-74BFD1C3D309}"/>
                </a:ext>
              </a:extLst>
            </p:cNvPr>
            <p:cNvSpPr/>
            <p:nvPr/>
          </p:nvSpPr>
          <p:spPr>
            <a:xfrm>
              <a:off x="10918045" y="4618410"/>
              <a:ext cx="285882" cy="270808"/>
            </a:xfrm>
            <a:custGeom>
              <a:avLst/>
              <a:gdLst/>
              <a:ahLst/>
              <a:cxnLst/>
              <a:rect l="l" t="t" r="r" b="b"/>
              <a:pathLst>
                <a:path w="285882" h="270808">
                  <a:moveTo>
                    <a:pt x="0" y="0"/>
                  </a:moveTo>
                  <a:lnTo>
                    <a:pt x="285882" y="0"/>
                  </a:lnTo>
                  <a:lnTo>
                    <a:pt x="285882" y="270808"/>
                  </a:lnTo>
                  <a:lnTo>
                    <a:pt x="0" y="2708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818">
                <a:latin typeface="Arial" panose="020B0604020202020204" pitchFamily="34" charset="0"/>
                <a:cs typeface="Arial" panose="020B0604020202020204" pitchFamily="34" charset="0"/>
              </a:endParaRPr>
            </a:p>
          </p:txBody>
        </p:sp>
        <p:sp>
          <p:nvSpPr>
            <p:cNvPr id="23" name="Freeform 14">
              <a:extLst>
                <a:ext uri="{FF2B5EF4-FFF2-40B4-BE49-F238E27FC236}">
                  <a16:creationId xmlns:a16="http://schemas.microsoft.com/office/drawing/2014/main" id="{67D85F63-3DB5-1A4C-2AC5-B2AD580E4D02}"/>
                </a:ext>
              </a:extLst>
            </p:cNvPr>
            <p:cNvSpPr/>
            <p:nvPr/>
          </p:nvSpPr>
          <p:spPr>
            <a:xfrm rot="-3558539">
              <a:off x="11585445" y="11934639"/>
              <a:ext cx="326408" cy="309198"/>
            </a:xfrm>
            <a:custGeom>
              <a:avLst/>
              <a:gdLst/>
              <a:ahLst/>
              <a:cxnLst/>
              <a:rect l="l" t="t" r="r" b="b"/>
              <a:pathLst>
                <a:path w="326408" h="309198">
                  <a:moveTo>
                    <a:pt x="0" y="0"/>
                  </a:moveTo>
                  <a:lnTo>
                    <a:pt x="326408" y="0"/>
                  </a:lnTo>
                  <a:lnTo>
                    <a:pt x="326408" y="309198"/>
                  </a:lnTo>
                  <a:lnTo>
                    <a:pt x="0" y="3091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818">
                <a:latin typeface="Arial" panose="020B0604020202020204" pitchFamily="34" charset="0"/>
                <a:cs typeface="Arial" panose="020B0604020202020204" pitchFamily="34" charset="0"/>
              </a:endParaRPr>
            </a:p>
          </p:txBody>
        </p:sp>
        <p:sp>
          <p:nvSpPr>
            <p:cNvPr id="24" name="Freeform 16">
              <a:extLst>
                <a:ext uri="{FF2B5EF4-FFF2-40B4-BE49-F238E27FC236}">
                  <a16:creationId xmlns:a16="http://schemas.microsoft.com/office/drawing/2014/main" id="{D35A0F99-4D56-BBDE-8600-CB9962D19870}"/>
                </a:ext>
              </a:extLst>
            </p:cNvPr>
            <p:cNvSpPr/>
            <p:nvPr/>
          </p:nvSpPr>
          <p:spPr>
            <a:xfrm>
              <a:off x="4557785" y="11242344"/>
              <a:ext cx="456317" cy="432256"/>
            </a:xfrm>
            <a:custGeom>
              <a:avLst/>
              <a:gdLst/>
              <a:ahLst/>
              <a:cxnLst/>
              <a:rect l="l" t="t" r="r" b="b"/>
              <a:pathLst>
                <a:path w="456317" h="432256">
                  <a:moveTo>
                    <a:pt x="0" y="0"/>
                  </a:moveTo>
                  <a:lnTo>
                    <a:pt x="456316" y="0"/>
                  </a:lnTo>
                  <a:lnTo>
                    <a:pt x="456316" y="432256"/>
                  </a:lnTo>
                  <a:lnTo>
                    <a:pt x="0" y="4322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818">
                <a:latin typeface="Arial" panose="020B0604020202020204" pitchFamily="34" charset="0"/>
                <a:cs typeface="Arial" panose="020B0604020202020204" pitchFamily="34" charset="0"/>
              </a:endParaRPr>
            </a:p>
          </p:txBody>
        </p:sp>
        <p:sp>
          <p:nvSpPr>
            <p:cNvPr id="25" name="Freeform 17">
              <a:extLst>
                <a:ext uri="{FF2B5EF4-FFF2-40B4-BE49-F238E27FC236}">
                  <a16:creationId xmlns:a16="http://schemas.microsoft.com/office/drawing/2014/main" id="{29DFC358-180A-0179-B5F8-FF9E634F9AD3}"/>
                </a:ext>
              </a:extLst>
            </p:cNvPr>
            <p:cNvSpPr/>
            <p:nvPr/>
          </p:nvSpPr>
          <p:spPr>
            <a:xfrm>
              <a:off x="10671218" y="8882031"/>
              <a:ext cx="1125633" cy="1125634"/>
            </a:xfrm>
            <a:custGeom>
              <a:avLst/>
              <a:gdLst/>
              <a:ahLst/>
              <a:cxnLst/>
              <a:rect l="l" t="t" r="r" b="b"/>
              <a:pathLst>
                <a:path w="1125632" h="1125632">
                  <a:moveTo>
                    <a:pt x="0" y="0"/>
                  </a:moveTo>
                  <a:lnTo>
                    <a:pt x="1125632" y="0"/>
                  </a:lnTo>
                  <a:lnTo>
                    <a:pt x="1125632" y="1125632"/>
                  </a:lnTo>
                  <a:lnTo>
                    <a:pt x="0" y="112563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818">
                <a:latin typeface="Arial" panose="020B0604020202020204" pitchFamily="34" charset="0"/>
                <a:cs typeface="Arial" panose="020B0604020202020204" pitchFamily="34" charset="0"/>
              </a:endParaRPr>
            </a:p>
          </p:txBody>
        </p:sp>
        <p:sp>
          <p:nvSpPr>
            <p:cNvPr id="26" name="Freeform 18">
              <a:extLst>
                <a:ext uri="{FF2B5EF4-FFF2-40B4-BE49-F238E27FC236}">
                  <a16:creationId xmlns:a16="http://schemas.microsoft.com/office/drawing/2014/main" id="{90D099DC-CAC6-7246-9B78-19256A2894E7}"/>
                </a:ext>
              </a:extLst>
            </p:cNvPr>
            <p:cNvSpPr/>
            <p:nvPr/>
          </p:nvSpPr>
          <p:spPr>
            <a:xfrm>
              <a:off x="10948068" y="6496458"/>
              <a:ext cx="1522678" cy="1195302"/>
            </a:xfrm>
            <a:custGeom>
              <a:avLst/>
              <a:gdLst/>
              <a:ahLst/>
              <a:cxnLst/>
              <a:rect l="l" t="t" r="r" b="b"/>
              <a:pathLst>
                <a:path w="1522679" h="1195303">
                  <a:moveTo>
                    <a:pt x="0" y="0"/>
                  </a:moveTo>
                  <a:lnTo>
                    <a:pt x="1522679" y="0"/>
                  </a:lnTo>
                  <a:lnTo>
                    <a:pt x="1522679" y="1195303"/>
                  </a:lnTo>
                  <a:lnTo>
                    <a:pt x="0" y="119530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818">
                <a:latin typeface="Arial" panose="020B0604020202020204" pitchFamily="34" charset="0"/>
                <a:cs typeface="Arial" panose="020B0604020202020204" pitchFamily="34" charset="0"/>
              </a:endParaRPr>
            </a:p>
          </p:txBody>
        </p:sp>
        <p:sp>
          <p:nvSpPr>
            <p:cNvPr id="27" name="Freeform 19">
              <a:extLst>
                <a:ext uri="{FF2B5EF4-FFF2-40B4-BE49-F238E27FC236}">
                  <a16:creationId xmlns:a16="http://schemas.microsoft.com/office/drawing/2014/main" id="{C1F5D34C-7146-2515-E474-19DCFD5FBCD4}"/>
                </a:ext>
              </a:extLst>
            </p:cNvPr>
            <p:cNvSpPr/>
            <p:nvPr/>
          </p:nvSpPr>
          <p:spPr>
            <a:xfrm flipH="1">
              <a:off x="9128795" y="10468543"/>
              <a:ext cx="1112960" cy="1107394"/>
            </a:xfrm>
            <a:custGeom>
              <a:avLst/>
              <a:gdLst/>
              <a:ahLst/>
              <a:cxnLst/>
              <a:rect l="l" t="t" r="r" b="b"/>
              <a:pathLst>
                <a:path w="1112960" h="1107395">
                  <a:moveTo>
                    <a:pt x="1112960" y="0"/>
                  </a:moveTo>
                  <a:lnTo>
                    <a:pt x="0" y="0"/>
                  </a:lnTo>
                  <a:lnTo>
                    <a:pt x="0" y="1107395"/>
                  </a:lnTo>
                  <a:lnTo>
                    <a:pt x="1112960" y="1107395"/>
                  </a:lnTo>
                  <a:lnTo>
                    <a:pt x="111296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sz="818">
                <a:latin typeface="Arial" panose="020B0604020202020204" pitchFamily="34" charset="0"/>
                <a:cs typeface="Arial" panose="020B0604020202020204" pitchFamily="34" charset="0"/>
              </a:endParaRPr>
            </a:p>
          </p:txBody>
        </p:sp>
        <p:sp>
          <p:nvSpPr>
            <p:cNvPr id="28" name="Freeform 20">
              <a:extLst>
                <a:ext uri="{FF2B5EF4-FFF2-40B4-BE49-F238E27FC236}">
                  <a16:creationId xmlns:a16="http://schemas.microsoft.com/office/drawing/2014/main" id="{52187DDB-5764-6AC6-5CAC-23ACF17A8985}"/>
                </a:ext>
              </a:extLst>
            </p:cNvPr>
            <p:cNvSpPr/>
            <p:nvPr/>
          </p:nvSpPr>
          <p:spPr>
            <a:xfrm>
              <a:off x="6489408" y="10708458"/>
              <a:ext cx="839097" cy="938850"/>
            </a:xfrm>
            <a:custGeom>
              <a:avLst/>
              <a:gdLst/>
              <a:ahLst/>
              <a:cxnLst/>
              <a:rect l="l" t="t" r="r" b="b"/>
              <a:pathLst>
                <a:path w="839097" h="938850">
                  <a:moveTo>
                    <a:pt x="0" y="0"/>
                  </a:moveTo>
                  <a:lnTo>
                    <a:pt x="839098" y="0"/>
                  </a:lnTo>
                  <a:lnTo>
                    <a:pt x="839098" y="938850"/>
                  </a:lnTo>
                  <a:lnTo>
                    <a:pt x="0" y="93885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sz="818">
                <a:latin typeface="Arial" panose="020B0604020202020204" pitchFamily="34" charset="0"/>
                <a:cs typeface="Arial" panose="020B0604020202020204" pitchFamily="34" charset="0"/>
              </a:endParaRPr>
            </a:p>
          </p:txBody>
        </p:sp>
        <p:sp>
          <p:nvSpPr>
            <p:cNvPr id="29" name="Freeform 21">
              <a:extLst>
                <a:ext uri="{FF2B5EF4-FFF2-40B4-BE49-F238E27FC236}">
                  <a16:creationId xmlns:a16="http://schemas.microsoft.com/office/drawing/2014/main" id="{B195D2E1-EE85-30B0-A6EE-E132D3117E98}"/>
                </a:ext>
              </a:extLst>
            </p:cNvPr>
            <p:cNvSpPr/>
            <p:nvPr/>
          </p:nvSpPr>
          <p:spPr>
            <a:xfrm>
              <a:off x="4356265" y="9125783"/>
              <a:ext cx="1546746" cy="900590"/>
            </a:xfrm>
            <a:custGeom>
              <a:avLst/>
              <a:gdLst/>
              <a:ahLst/>
              <a:cxnLst/>
              <a:rect l="l" t="t" r="r" b="b"/>
              <a:pathLst>
                <a:path w="1738540" h="949678">
                  <a:moveTo>
                    <a:pt x="0" y="0"/>
                  </a:moveTo>
                  <a:lnTo>
                    <a:pt x="1738540" y="0"/>
                  </a:lnTo>
                  <a:lnTo>
                    <a:pt x="1738540" y="949678"/>
                  </a:lnTo>
                  <a:lnTo>
                    <a:pt x="0" y="94967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sz="818">
                <a:latin typeface="Arial" panose="020B0604020202020204" pitchFamily="34" charset="0"/>
                <a:cs typeface="Arial" panose="020B0604020202020204" pitchFamily="34" charset="0"/>
              </a:endParaRPr>
            </a:p>
          </p:txBody>
        </p:sp>
        <p:sp>
          <p:nvSpPr>
            <p:cNvPr id="30" name="Freeform 22">
              <a:extLst>
                <a:ext uri="{FF2B5EF4-FFF2-40B4-BE49-F238E27FC236}">
                  <a16:creationId xmlns:a16="http://schemas.microsoft.com/office/drawing/2014/main" id="{778C2501-302A-1A73-5C2C-4678A2C8317A}"/>
                </a:ext>
              </a:extLst>
            </p:cNvPr>
            <p:cNvSpPr/>
            <p:nvPr/>
          </p:nvSpPr>
          <p:spPr>
            <a:xfrm>
              <a:off x="4436869" y="6337567"/>
              <a:ext cx="1315460" cy="1318757"/>
            </a:xfrm>
            <a:custGeom>
              <a:avLst/>
              <a:gdLst/>
              <a:ahLst/>
              <a:cxnLst/>
              <a:rect l="l" t="t" r="r" b="b"/>
              <a:pathLst>
                <a:path w="1315461" h="1318758">
                  <a:moveTo>
                    <a:pt x="0" y="0"/>
                  </a:moveTo>
                  <a:lnTo>
                    <a:pt x="1315461" y="0"/>
                  </a:lnTo>
                  <a:lnTo>
                    <a:pt x="1315461" y="1318757"/>
                  </a:lnTo>
                  <a:lnTo>
                    <a:pt x="0" y="131875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sz="818">
                <a:latin typeface="Arial" panose="020B0604020202020204" pitchFamily="34" charset="0"/>
                <a:cs typeface="Arial" panose="020B0604020202020204" pitchFamily="34" charset="0"/>
              </a:endParaRPr>
            </a:p>
          </p:txBody>
        </p:sp>
        <p:sp>
          <p:nvSpPr>
            <p:cNvPr id="31" name="Freeform 23">
              <a:extLst>
                <a:ext uri="{FF2B5EF4-FFF2-40B4-BE49-F238E27FC236}">
                  <a16:creationId xmlns:a16="http://schemas.microsoft.com/office/drawing/2014/main" id="{70BC5AFD-9173-701C-4F8E-ADD4A8902783}"/>
                </a:ext>
              </a:extLst>
            </p:cNvPr>
            <p:cNvSpPr/>
            <p:nvPr/>
          </p:nvSpPr>
          <p:spPr>
            <a:xfrm flipH="1">
              <a:off x="6426733" y="4764857"/>
              <a:ext cx="1224197" cy="1208896"/>
            </a:xfrm>
            <a:custGeom>
              <a:avLst/>
              <a:gdLst/>
              <a:ahLst/>
              <a:cxnLst/>
              <a:rect l="l" t="t" r="r" b="b"/>
              <a:pathLst>
                <a:path w="1224198" h="1208896">
                  <a:moveTo>
                    <a:pt x="1224199" y="0"/>
                  </a:moveTo>
                  <a:lnTo>
                    <a:pt x="0" y="0"/>
                  </a:lnTo>
                  <a:lnTo>
                    <a:pt x="0" y="1208895"/>
                  </a:lnTo>
                  <a:lnTo>
                    <a:pt x="1224199" y="1208895"/>
                  </a:lnTo>
                  <a:lnTo>
                    <a:pt x="1224199"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sz="818">
                <a:latin typeface="Arial" panose="020B0604020202020204" pitchFamily="34" charset="0"/>
                <a:cs typeface="Arial" panose="020B0604020202020204" pitchFamily="34" charset="0"/>
              </a:endParaRPr>
            </a:p>
          </p:txBody>
        </p:sp>
        <p:sp>
          <p:nvSpPr>
            <p:cNvPr id="32" name="Freeform 24">
              <a:extLst>
                <a:ext uri="{FF2B5EF4-FFF2-40B4-BE49-F238E27FC236}">
                  <a16:creationId xmlns:a16="http://schemas.microsoft.com/office/drawing/2014/main" id="{080D787B-E598-5375-EAF7-6E34C93A4DEF}"/>
                </a:ext>
              </a:extLst>
            </p:cNvPr>
            <p:cNvSpPr/>
            <p:nvPr/>
          </p:nvSpPr>
          <p:spPr>
            <a:xfrm>
              <a:off x="9287724" y="4982053"/>
              <a:ext cx="621176" cy="1145028"/>
            </a:xfrm>
            <a:custGeom>
              <a:avLst/>
              <a:gdLst/>
              <a:ahLst/>
              <a:cxnLst/>
              <a:rect l="l" t="t" r="r" b="b"/>
              <a:pathLst>
                <a:path w="621177" h="1145028">
                  <a:moveTo>
                    <a:pt x="0" y="0"/>
                  </a:moveTo>
                  <a:lnTo>
                    <a:pt x="621177" y="0"/>
                  </a:lnTo>
                  <a:lnTo>
                    <a:pt x="621177" y="1145027"/>
                  </a:lnTo>
                  <a:lnTo>
                    <a:pt x="0" y="1145027"/>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sz="818">
                <a:latin typeface="Arial" panose="020B0604020202020204" pitchFamily="34" charset="0"/>
                <a:cs typeface="Arial" panose="020B0604020202020204" pitchFamily="34" charset="0"/>
              </a:endParaRPr>
            </a:p>
          </p:txBody>
        </p:sp>
        <p:sp>
          <p:nvSpPr>
            <p:cNvPr id="33" name="TextBox 25">
              <a:extLst>
                <a:ext uri="{FF2B5EF4-FFF2-40B4-BE49-F238E27FC236}">
                  <a16:creationId xmlns:a16="http://schemas.microsoft.com/office/drawing/2014/main" id="{F70EEB6E-99A7-59CE-47B6-C99E2F4349A2}"/>
                </a:ext>
              </a:extLst>
            </p:cNvPr>
            <p:cNvSpPr txBox="1"/>
            <p:nvPr/>
          </p:nvSpPr>
          <p:spPr>
            <a:xfrm>
              <a:off x="5958847" y="11722510"/>
              <a:ext cx="2055270" cy="415446"/>
            </a:xfrm>
            <a:prstGeom prst="rect">
              <a:avLst/>
            </a:prstGeom>
          </p:spPr>
          <p:txBody>
            <a:bodyPr lIns="0" tIns="0" rIns="0" bIns="0" rtlCol="0" anchor="t">
              <a:spAutoFit/>
            </a:bodyPr>
            <a:lstStyle/>
            <a:p>
              <a:pPr algn="ctr">
                <a:lnSpc>
                  <a:spcPts val="1413"/>
                </a:lnSpc>
                <a:spcBef>
                  <a:spcPct val="0"/>
                </a:spcBef>
              </a:pPr>
              <a:r>
                <a:rPr lang="en-US" sz="818" dirty="0">
                  <a:solidFill>
                    <a:srgbClr val="000000"/>
                  </a:solidFill>
                  <a:latin typeface="Arial" panose="020B0604020202020204" pitchFamily="34" charset="0"/>
                  <a:cs typeface="Arial" panose="020B0604020202020204" pitchFamily="34" charset="0"/>
                </a:rPr>
                <a:t>Condoms</a:t>
              </a:r>
            </a:p>
          </p:txBody>
        </p:sp>
        <p:sp>
          <p:nvSpPr>
            <p:cNvPr id="34" name="TextBox 26">
              <a:extLst>
                <a:ext uri="{FF2B5EF4-FFF2-40B4-BE49-F238E27FC236}">
                  <a16:creationId xmlns:a16="http://schemas.microsoft.com/office/drawing/2014/main" id="{3B739FFA-F63B-D4AB-550D-4754C9C22435}"/>
                </a:ext>
              </a:extLst>
            </p:cNvPr>
            <p:cNvSpPr txBox="1"/>
            <p:nvPr/>
          </p:nvSpPr>
          <p:spPr>
            <a:xfrm>
              <a:off x="8474473" y="11595225"/>
              <a:ext cx="2337794" cy="415446"/>
            </a:xfrm>
            <a:prstGeom prst="rect">
              <a:avLst/>
            </a:prstGeom>
          </p:spPr>
          <p:txBody>
            <a:bodyPr wrap="square" lIns="0" tIns="0" rIns="0" bIns="0" rtlCol="0" anchor="t">
              <a:spAutoFit/>
            </a:bodyPr>
            <a:lstStyle/>
            <a:p>
              <a:pPr algn="ctr">
                <a:lnSpc>
                  <a:spcPts val="1413"/>
                </a:lnSpc>
                <a:spcBef>
                  <a:spcPct val="0"/>
                </a:spcBef>
              </a:pPr>
              <a:r>
                <a:rPr lang="en-US" sz="818">
                  <a:solidFill>
                    <a:srgbClr val="000000"/>
                  </a:solidFill>
                  <a:latin typeface="Arial" panose="020B0604020202020204" pitchFamily="34" charset="0"/>
                  <a:cs typeface="Arial" panose="020B0604020202020204" pitchFamily="34" charset="0"/>
                </a:rPr>
                <a:t>Nicotine Gum</a:t>
              </a:r>
            </a:p>
          </p:txBody>
        </p:sp>
        <p:sp>
          <p:nvSpPr>
            <p:cNvPr id="35" name="TextBox 27">
              <a:extLst>
                <a:ext uri="{FF2B5EF4-FFF2-40B4-BE49-F238E27FC236}">
                  <a16:creationId xmlns:a16="http://schemas.microsoft.com/office/drawing/2014/main" id="{EDA1D96D-2FC8-F232-F3BA-A8E2B6FB51CE}"/>
                </a:ext>
              </a:extLst>
            </p:cNvPr>
            <p:cNvSpPr txBox="1"/>
            <p:nvPr/>
          </p:nvSpPr>
          <p:spPr>
            <a:xfrm>
              <a:off x="10459446" y="9686831"/>
              <a:ext cx="2126549" cy="885821"/>
            </a:xfrm>
            <a:prstGeom prst="rect">
              <a:avLst/>
            </a:prstGeom>
          </p:spPr>
          <p:txBody>
            <a:bodyPr wrap="square" lIns="0" tIns="0" rIns="0" bIns="0" rtlCol="0" anchor="t">
              <a:spAutoFit/>
            </a:bodyPr>
            <a:lstStyle/>
            <a:p>
              <a:pPr algn="ctr">
                <a:lnSpc>
                  <a:spcPts val="1413"/>
                </a:lnSpc>
                <a:spcBef>
                  <a:spcPct val="0"/>
                </a:spcBef>
              </a:pPr>
              <a:r>
                <a:rPr lang="en-US" sz="818" dirty="0">
                  <a:solidFill>
                    <a:srgbClr val="000000"/>
                  </a:solidFill>
                  <a:latin typeface="Arial" panose="020B0604020202020204" pitchFamily="34" charset="0"/>
                  <a:cs typeface="Arial" panose="020B0604020202020204" pitchFamily="34" charset="0"/>
                </a:rPr>
                <a:t>Syringe Exchange</a:t>
              </a:r>
            </a:p>
          </p:txBody>
        </p:sp>
        <p:sp>
          <p:nvSpPr>
            <p:cNvPr id="36" name="TextBox 28">
              <a:extLst>
                <a:ext uri="{FF2B5EF4-FFF2-40B4-BE49-F238E27FC236}">
                  <a16:creationId xmlns:a16="http://schemas.microsoft.com/office/drawing/2014/main" id="{C04089ED-DE8C-F64D-61A3-F5DE5C865C3F}"/>
                </a:ext>
              </a:extLst>
            </p:cNvPr>
            <p:cNvSpPr txBox="1"/>
            <p:nvPr/>
          </p:nvSpPr>
          <p:spPr>
            <a:xfrm>
              <a:off x="4295539" y="10085931"/>
              <a:ext cx="1833363" cy="415446"/>
            </a:xfrm>
            <a:prstGeom prst="rect">
              <a:avLst/>
            </a:prstGeom>
          </p:spPr>
          <p:txBody>
            <a:bodyPr lIns="0" tIns="0" rIns="0" bIns="0" rtlCol="0" anchor="t">
              <a:spAutoFit/>
            </a:bodyPr>
            <a:lstStyle/>
            <a:p>
              <a:pPr algn="ctr">
                <a:lnSpc>
                  <a:spcPts val="1413"/>
                </a:lnSpc>
              </a:pPr>
              <a:r>
                <a:rPr lang="en-US" sz="818">
                  <a:solidFill>
                    <a:srgbClr val="000000"/>
                  </a:solidFill>
                  <a:latin typeface="Arial" panose="020B0604020202020204" pitchFamily="34" charset="0"/>
                  <a:cs typeface="Arial" panose="020B0604020202020204" pitchFamily="34" charset="0"/>
                </a:rPr>
                <a:t>Masks</a:t>
              </a:r>
            </a:p>
          </p:txBody>
        </p:sp>
        <p:sp>
          <p:nvSpPr>
            <p:cNvPr id="37" name="TextBox 29">
              <a:extLst>
                <a:ext uri="{FF2B5EF4-FFF2-40B4-BE49-F238E27FC236}">
                  <a16:creationId xmlns:a16="http://schemas.microsoft.com/office/drawing/2014/main" id="{1D0FAD7E-184D-4F7B-7E8F-A55FBB78BC0F}"/>
                </a:ext>
              </a:extLst>
            </p:cNvPr>
            <p:cNvSpPr txBox="1"/>
            <p:nvPr/>
          </p:nvSpPr>
          <p:spPr>
            <a:xfrm>
              <a:off x="10657311" y="7615102"/>
              <a:ext cx="1606401" cy="415446"/>
            </a:xfrm>
            <a:prstGeom prst="rect">
              <a:avLst/>
            </a:prstGeom>
          </p:spPr>
          <p:txBody>
            <a:bodyPr lIns="0" tIns="0" rIns="0" bIns="0" rtlCol="0" anchor="t">
              <a:spAutoFit/>
            </a:bodyPr>
            <a:lstStyle/>
            <a:p>
              <a:pPr algn="ctr">
                <a:lnSpc>
                  <a:spcPts val="1413"/>
                </a:lnSpc>
                <a:spcBef>
                  <a:spcPct val="0"/>
                </a:spcBef>
              </a:pPr>
              <a:r>
                <a:rPr lang="en-US" sz="818">
                  <a:solidFill>
                    <a:srgbClr val="000000"/>
                  </a:solidFill>
                  <a:latin typeface="Arial" panose="020B0604020202020204" pitchFamily="34" charset="0"/>
                  <a:cs typeface="Arial" panose="020B0604020202020204" pitchFamily="34" charset="0"/>
                </a:rPr>
                <a:t>Helmets</a:t>
              </a:r>
            </a:p>
          </p:txBody>
        </p:sp>
        <p:sp>
          <p:nvSpPr>
            <p:cNvPr id="38" name="TextBox 30">
              <a:extLst>
                <a:ext uri="{FF2B5EF4-FFF2-40B4-BE49-F238E27FC236}">
                  <a16:creationId xmlns:a16="http://schemas.microsoft.com/office/drawing/2014/main" id="{3D459506-579E-F3D1-B01E-AC36B10B5659}"/>
                </a:ext>
              </a:extLst>
            </p:cNvPr>
            <p:cNvSpPr txBox="1"/>
            <p:nvPr/>
          </p:nvSpPr>
          <p:spPr>
            <a:xfrm>
              <a:off x="5983976" y="5900218"/>
              <a:ext cx="2091803" cy="415446"/>
            </a:xfrm>
            <a:prstGeom prst="rect">
              <a:avLst/>
            </a:prstGeom>
          </p:spPr>
          <p:txBody>
            <a:bodyPr lIns="0" tIns="0" rIns="0" bIns="0" rtlCol="0" anchor="t">
              <a:spAutoFit/>
            </a:bodyPr>
            <a:lstStyle/>
            <a:p>
              <a:pPr algn="ctr">
                <a:lnSpc>
                  <a:spcPts val="1413"/>
                </a:lnSpc>
                <a:spcBef>
                  <a:spcPct val="0"/>
                </a:spcBef>
              </a:pPr>
              <a:r>
                <a:rPr lang="en-US" sz="818">
                  <a:solidFill>
                    <a:srgbClr val="000000"/>
                  </a:solidFill>
                  <a:latin typeface="Arial" panose="020B0604020202020204" pitchFamily="34" charset="0"/>
                  <a:cs typeface="Arial" panose="020B0604020202020204" pitchFamily="34" charset="0"/>
                </a:rPr>
                <a:t>Seat Belts</a:t>
              </a:r>
            </a:p>
          </p:txBody>
        </p:sp>
        <p:sp>
          <p:nvSpPr>
            <p:cNvPr id="39" name="TextBox 31">
              <a:extLst>
                <a:ext uri="{FF2B5EF4-FFF2-40B4-BE49-F238E27FC236}">
                  <a16:creationId xmlns:a16="http://schemas.microsoft.com/office/drawing/2014/main" id="{6D02A136-6D7E-1E11-7E37-EB94E76AA5A4}"/>
                </a:ext>
              </a:extLst>
            </p:cNvPr>
            <p:cNvSpPr txBox="1"/>
            <p:nvPr/>
          </p:nvSpPr>
          <p:spPr>
            <a:xfrm>
              <a:off x="4124801" y="7537020"/>
              <a:ext cx="2091803" cy="415446"/>
            </a:xfrm>
            <a:prstGeom prst="rect">
              <a:avLst/>
            </a:prstGeom>
          </p:spPr>
          <p:txBody>
            <a:bodyPr lIns="0" tIns="0" rIns="0" bIns="0" rtlCol="0" anchor="t">
              <a:spAutoFit/>
            </a:bodyPr>
            <a:lstStyle/>
            <a:p>
              <a:pPr algn="ctr">
                <a:lnSpc>
                  <a:spcPts val="1413"/>
                </a:lnSpc>
                <a:spcBef>
                  <a:spcPct val="0"/>
                </a:spcBef>
              </a:pPr>
              <a:r>
                <a:rPr lang="en-US" sz="818">
                  <a:solidFill>
                    <a:srgbClr val="000000"/>
                  </a:solidFill>
                  <a:latin typeface="Arial" panose="020B0604020202020204" pitchFamily="34" charset="0"/>
                  <a:cs typeface="Arial" panose="020B0604020202020204" pitchFamily="34" charset="0"/>
                </a:rPr>
                <a:t>Naloxone</a:t>
              </a:r>
            </a:p>
          </p:txBody>
        </p:sp>
        <p:sp>
          <p:nvSpPr>
            <p:cNvPr id="40" name="TextBox 32">
              <a:extLst>
                <a:ext uri="{FF2B5EF4-FFF2-40B4-BE49-F238E27FC236}">
                  <a16:creationId xmlns:a16="http://schemas.microsoft.com/office/drawing/2014/main" id="{7CF44E45-66AE-A1B4-6638-8182036D531A}"/>
                </a:ext>
              </a:extLst>
            </p:cNvPr>
            <p:cNvSpPr txBox="1"/>
            <p:nvPr/>
          </p:nvSpPr>
          <p:spPr>
            <a:xfrm>
              <a:off x="6205014" y="7152652"/>
              <a:ext cx="4521335" cy="2373217"/>
            </a:xfrm>
            <a:prstGeom prst="rect">
              <a:avLst/>
            </a:prstGeom>
          </p:spPr>
          <p:txBody>
            <a:bodyPr wrap="square" lIns="0" tIns="0" rIns="0" bIns="0" rtlCol="0" anchor="t">
              <a:spAutoFit/>
            </a:bodyPr>
            <a:lstStyle/>
            <a:p>
              <a:pPr algn="ctr">
                <a:lnSpc>
                  <a:spcPct val="150000"/>
                </a:lnSpc>
                <a:spcBef>
                  <a:spcPct val="0"/>
                </a:spcBef>
              </a:pPr>
              <a:r>
                <a:rPr lang="en-US" sz="1364" spc="205">
                  <a:solidFill>
                    <a:srgbClr val="000000"/>
                  </a:solidFill>
                  <a:latin typeface="Arial" panose="020B0604020202020204" pitchFamily="34" charset="0"/>
                  <a:cs typeface="Arial" panose="020B0604020202020204" pitchFamily="34" charset="0"/>
                </a:rPr>
                <a:t>HARM REDUCTION IS EVERYWHERE.</a:t>
              </a:r>
            </a:p>
          </p:txBody>
        </p:sp>
        <p:sp>
          <p:nvSpPr>
            <p:cNvPr id="41" name="TextBox 33">
              <a:extLst>
                <a:ext uri="{FF2B5EF4-FFF2-40B4-BE49-F238E27FC236}">
                  <a16:creationId xmlns:a16="http://schemas.microsoft.com/office/drawing/2014/main" id="{42ABAA81-7578-DBA0-2443-43D88C87E997}"/>
                </a:ext>
              </a:extLst>
            </p:cNvPr>
            <p:cNvSpPr txBox="1"/>
            <p:nvPr/>
          </p:nvSpPr>
          <p:spPr>
            <a:xfrm>
              <a:off x="8765620" y="5998183"/>
              <a:ext cx="1606401" cy="415446"/>
            </a:xfrm>
            <a:prstGeom prst="rect">
              <a:avLst/>
            </a:prstGeom>
          </p:spPr>
          <p:txBody>
            <a:bodyPr lIns="0" tIns="0" rIns="0" bIns="0" rtlCol="0" anchor="t">
              <a:spAutoFit/>
            </a:bodyPr>
            <a:lstStyle/>
            <a:p>
              <a:pPr algn="ctr">
                <a:lnSpc>
                  <a:spcPts val="1413"/>
                </a:lnSpc>
                <a:spcBef>
                  <a:spcPct val="0"/>
                </a:spcBef>
              </a:pPr>
              <a:r>
                <a:rPr lang="en-US" sz="818">
                  <a:solidFill>
                    <a:srgbClr val="000000"/>
                  </a:solidFill>
                  <a:latin typeface="Arial" panose="020B0604020202020204" pitchFamily="34" charset="0"/>
                  <a:cs typeface="Arial" panose="020B0604020202020204" pitchFamily="34" charset="0"/>
                </a:rPr>
                <a:t>Sunscreen</a:t>
              </a:r>
            </a:p>
          </p:txBody>
        </p:sp>
      </p:grpSp>
      <p:sp>
        <p:nvSpPr>
          <p:cNvPr id="4" name="TextBox 3">
            <a:extLst>
              <a:ext uri="{FF2B5EF4-FFF2-40B4-BE49-F238E27FC236}">
                <a16:creationId xmlns:a16="http://schemas.microsoft.com/office/drawing/2014/main" id="{C15E6CE6-E2A3-5E0E-E892-6F774F2DF83E}"/>
              </a:ext>
            </a:extLst>
          </p:cNvPr>
          <p:cNvSpPr txBox="1"/>
          <p:nvPr/>
        </p:nvSpPr>
        <p:spPr>
          <a:xfrm>
            <a:off x="3773511" y="4507054"/>
            <a:ext cx="4739240" cy="442493"/>
          </a:xfrm>
          <a:prstGeom prst="rect">
            <a:avLst/>
          </a:prstGeom>
          <a:noFill/>
        </p:spPr>
        <p:txBody>
          <a:bodyPr wrap="square">
            <a:spAutoFit/>
          </a:bodyPr>
          <a:lstStyle/>
          <a:p>
            <a:pPr algn="ctr">
              <a:lnSpc>
                <a:spcPct val="107000"/>
              </a:lnSpc>
            </a:pPr>
            <a:r>
              <a:rPr lang="en-US" sz="1091" kern="100" dirty="0">
                <a:latin typeface="Arial" panose="020B0604020202020204" pitchFamily="34" charset="0"/>
                <a:ea typeface="Calibri" panose="020F0502020204030204" pitchFamily="34" charset="0"/>
                <a:cs typeface="Times New Roman" panose="02020603050405020304" pitchFamily="18" charset="0"/>
              </a:rPr>
              <a:t>They are ALL implemented to reduce harm to people in our communities. </a:t>
            </a:r>
            <a:endParaRPr lang="en-US" sz="1091" kern="1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pPr>
            <a:r>
              <a:rPr lang="en-US" sz="1091" b="1" kern="100" dirty="0">
                <a:latin typeface="Arial" panose="020B0604020202020204" pitchFamily="34" charset="0"/>
                <a:ea typeface="Calibri" panose="020F0502020204030204" pitchFamily="34" charset="0"/>
                <a:cs typeface="Times New Roman" panose="02020603050405020304" pitchFamily="18" charset="0"/>
              </a:rPr>
              <a:t> </a:t>
            </a:r>
            <a:endParaRPr lang="en-US" sz="1091" b="1" kern="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8" name="Rectangle 47">
            <a:extLst>
              <a:ext uri="{FF2B5EF4-FFF2-40B4-BE49-F238E27FC236}">
                <a16:creationId xmlns:a16="http://schemas.microsoft.com/office/drawing/2014/main" id="{90E92921-CE46-0F33-1204-4E6C59F2C324}"/>
              </a:ext>
              <a:ext uri="{C183D7F6-B498-43B3-948B-1728B52AA6E4}">
                <adec:decorative xmlns:adec="http://schemas.microsoft.com/office/drawing/2017/decorative" val="1"/>
              </a:ext>
            </a:extLst>
          </p:cNvPr>
          <p:cNvSpPr/>
          <p:nvPr/>
        </p:nvSpPr>
        <p:spPr>
          <a:xfrm>
            <a:off x="3446318" y="4749384"/>
            <a:ext cx="5299364" cy="1344490"/>
          </a:xfrm>
          <a:prstGeom prst="rect">
            <a:avLst/>
          </a:prstGeom>
          <a:solidFill>
            <a:srgbClr val="2F547E">
              <a:alpha val="8588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27"/>
          </a:p>
        </p:txBody>
      </p:sp>
      <p:sp>
        <p:nvSpPr>
          <p:cNvPr id="7" name="TextBox 6">
            <a:extLst>
              <a:ext uri="{FF2B5EF4-FFF2-40B4-BE49-F238E27FC236}">
                <a16:creationId xmlns:a16="http://schemas.microsoft.com/office/drawing/2014/main" id="{B2057B71-22F9-5A43-218B-BBAB6B432529}"/>
              </a:ext>
            </a:extLst>
          </p:cNvPr>
          <p:cNvSpPr txBox="1"/>
          <p:nvPr/>
        </p:nvSpPr>
        <p:spPr>
          <a:xfrm>
            <a:off x="3643724" y="4699988"/>
            <a:ext cx="5004066" cy="1480598"/>
          </a:xfrm>
          <a:prstGeom prst="rect">
            <a:avLst/>
          </a:prstGeom>
          <a:noFill/>
        </p:spPr>
        <p:txBody>
          <a:bodyPr wrap="square">
            <a:spAutoFit/>
          </a:bodyPr>
          <a:lstStyle/>
          <a:p>
            <a:pPr algn="ctr">
              <a:lnSpc>
                <a:spcPct val="107000"/>
              </a:lnSpc>
            </a:pPr>
            <a:endParaRPr lang="en-US" sz="1091" i="1" kern="10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pPr>
            <a:r>
              <a:rPr lang="en-US" sz="1261" i="1" kern="100">
                <a:solidFill>
                  <a:schemeClr val="bg1"/>
                </a:solidFill>
                <a:latin typeface="Arial" panose="020B0604020202020204" pitchFamily="34" charset="0"/>
                <a:ea typeface="Calibri" panose="020F0502020204030204" pitchFamily="34" charset="0"/>
                <a:cs typeface="Times New Roman" panose="02020603050405020304" pitchFamily="18" charset="0"/>
              </a:rPr>
              <a:t>SAMHSA defines harm reduction as a practical and transformative approach that incorporates community-driven public health strategies — including prevention, risk reduction, and health promotion — to empower people who use drugs and their families with the choice to live healthy, self-directed, and purpose-filled lives. </a:t>
            </a:r>
            <a:endParaRPr lang="en-US" sz="1261" i="1" kern="10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pPr>
            <a:r>
              <a:rPr lang="en-US" sz="1091" i="1" kern="100">
                <a:solidFill>
                  <a:schemeClr val="bg1"/>
                </a:solidFill>
                <a:latin typeface="Arial" panose="020B0604020202020204" pitchFamily="34" charset="0"/>
                <a:ea typeface="Calibri" panose="020F0502020204030204" pitchFamily="34" charset="0"/>
                <a:cs typeface="Times New Roman" panose="02020603050405020304" pitchFamily="18" charset="0"/>
              </a:rPr>
              <a:t> </a:t>
            </a:r>
            <a:endParaRPr lang="en-US" sz="1091" i="1" kern="10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9" name="Freeform 12">
            <a:extLst>
              <a:ext uri="{FF2B5EF4-FFF2-40B4-BE49-F238E27FC236}">
                <a16:creationId xmlns:a16="http://schemas.microsoft.com/office/drawing/2014/main" id="{E81A2D0D-3F23-6ACA-CD80-758EF42E00CF}"/>
              </a:ext>
              <a:ext uri="{C183D7F6-B498-43B3-948B-1728B52AA6E4}">
                <adec:decorative xmlns:adec="http://schemas.microsoft.com/office/drawing/2017/decorative" val="1"/>
              </a:ext>
            </a:extLst>
          </p:cNvPr>
          <p:cNvSpPr/>
          <p:nvPr/>
        </p:nvSpPr>
        <p:spPr>
          <a:xfrm>
            <a:off x="4072048" y="2844642"/>
            <a:ext cx="114468" cy="106156"/>
          </a:xfrm>
          <a:custGeom>
            <a:avLst/>
            <a:gdLst/>
            <a:ahLst/>
            <a:cxnLst/>
            <a:rect l="l" t="t" r="r" b="b"/>
            <a:pathLst>
              <a:path w="285882" h="270808">
                <a:moveTo>
                  <a:pt x="0" y="0"/>
                </a:moveTo>
                <a:lnTo>
                  <a:pt x="285882" y="0"/>
                </a:lnTo>
                <a:lnTo>
                  <a:pt x="285882" y="270808"/>
                </a:lnTo>
                <a:lnTo>
                  <a:pt x="0" y="2708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716"/>
          </a:p>
        </p:txBody>
      </p:sp>
      <p:sp>
        <p:nvSpPr>
          <p:cNvPr id="22" name="TextBox 21">
            <a:extLst>
              <a:ext uri="{FF2B5EF4-FFF2-40B4-BE49-F238E27FC236}">
                <a16:creationId xmlns:a16="http://schemas.microsoft.com/office/drawing/2014/main" id="{7F2D5C42-52E1-D96E-E665-DAC83710B5B6}"/>
              </a:ext>
              <a:ext uri="{C183D7F6-B498-43B3-948B-1728B52AA6E4}">
                <adec:decorative xmlns:adec="http://schemas.microsoft.com/office/drawing/2017/decorative" val="1"/>
              </a:ext>
            </a:extLst>
          </p:cNvPr>
          <p:cNvSpPr txBox="1"/>
          <p:nvPr/>
        </p:nvSpPr>
        <p:spPr>
          <a:xfrm>
            <a:off x="8441616" y="87801"/>
            <a:ext cx="367940" cy="281167"/>
          </a:xfrm>
          <a:prstGeom prst="rect">
            <a:avLst/>
          </a:prstGeom>
          <a:noFill/>
        </p:spPr>
        <p:txBody>
          <a:bodyPr wrap="square" rtlCol="0">
            <a:spAutoFit/>
          </a:bodyPr>
          <a:lstStyle/>
          <a:p>
            <a:r>
              <a:rPr lang="en-US" sz="1227" b="1">
                <a:solidFill>
                  <a:schemeClr val="bg1"/>
                </a:solidFill>
              </a:rPr>
              <a:t>1</a:t>
            </a:r>
          </a:p>
        </p:txBody>
      </p:sp>
      <p:grpSp>
        <p:nvGrpSpPr>
          <p:cNvPr id="58" name="Group 57">
            <a:extLst>
              <a:ext uri="{FF2B5EF4-FFF2-40B4-BE49-F238E27FC236}">
                <a16:creationId xmlns:a16="http://schemas.microsoft.com/office/drawing/2014/main" id="{061895D4-8DE7-42A9-D246-B637E816BEEC}"/>
              </a:ext>
              <a:ext uri="{C183D7F6-B498-43B3-948B-1728B52AA6E4}">
                <adec:decorative xmlns:adec="http://schemas.microsoft.com/office/drawing/2017/decorative" val="1"/>
              </a:ext>
            </a:extLst>
          </p:cNvPr>
          <p:cNvGrpSpPr/>
          <p:nvPr/>
        </p:nvGrpSpPr>
        <p:grpSpPr>
          <a:xfrm>
            <a:off x="3418434" y="6072578"/>
            <a:ext cx="5301987" cy="761378"/>
            <a:chOff x="0" y="8951720"/>
            <a:chExt cx="7772400" cy="1116687"/>
          </a:xfrm>
        </p:grpSpPr>
        <p:sp>
          <p:nvSpPr>
            <p:cNvPr id="59" name="Rectangle 58">
              <a:extLst>
                <a:ext uri="{FF2B5EF4-FFF2-40B4-BE49-F238E27FC236}">
                  <a16:creationId xmlns:a16="http://schemas.microsoft.com/office/drawing/2014/main" id="{AA7A1E1B-8EF0-A80B-9AEA-C6B844D56308}"/>
                </a:ext>
              </a:extLst>
            </p:cNvPr>
            <p:cNvSpPr/>
            <p:nvPr/>
          </p:nvSpPr>
          <p:spPr>
            <a:xfrm>
              <a:off x="0" y="8951722"/>
              <a:ext cx="7772400" cy="11066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11719">
                <a:defRPr/>
              </a:pPr>
              <a:endParaRPr lang="en-US" sz="1227">
                <a:solidFill>
                  <a:prstClr val="white"/>
                </a:solidFill>
                <a:latin typeface="Calibri" panose="020F0502020204030204"/>
              </a:endParaRPr>
            </a:p>
          </p:txBody>
        </p:sp>
        <p:grpSp>
          <p:nvGrpSpPr>
            <p:cNvPr id="60" name="Group 59">
              <a:extLst>
                <a:ext uri="{FF2B5EF4-FFF2-40B4-BE49-F238E27FC236}">
                  <a16:creationId xmlns:a16="http://schemas.microsoft.com/office/drawing/2014/main" id="{CA8500F0-7662-47DB-62E4-2FBBC4097235}"/>
                </a:ext>
              </a:extLst>
            </p:cNvPr>
            <p:cNvGrpSpPr/>
            <p:nvPr/>
          </p:nvGrpSpPr>
          <p:grpSpPr>
            <a:xfrm>
              <a:off x="0" y="8951720"/>
              <a:ext cx="4466946" cy="1116687"/>
              <a:chOff x="-289364" y="8928397"/>
              <a:chExt cx="6312132" cy="1400662"/>
            </a:xfrm>
          </p:grpSpPr>
          <p:sp>
            <p:nvSpPr>
              <p:cNvPr id="61" name="Freeform 3">
                <a:extLst>
                  <a:ext uri="{FF2B5EF4-FFF2-40B4-BE49-F238E27FC236}">
                    <a16:creationId xmlns:a16="http://schemas.microsoft.com/office/drawing/2014/main" id="{61DDE567-2050-526D-321E-9D248586E4B5}"/>
                  </a:ext>
                </a:extLst>
              </p:cNvPr>
              <p:cNvSpPr/>
              <p:nvPr/>
            </p:nvSpPr>
            <p:spPr>
              <a:xfrm>
                <a:off x="-289364" y="8928397"/>
                <a:ext cx="2325388" cy="1400662"/>
              </a:xfrm>
              <a:custGeom>
                <a:avLst/>
                <a:gdLst/>
                <a:ahLst/>
                <a:cxnLst/>
                <a:rect l="l" t="t" r="r" b="b"/>
                <a:pathLst>
                  <a:path w="2325389" h="1078609">
                    <a:moveTo>
                      <a:pt x="0" y="0"/>
                    </a:moveTo>
                    <a:lnTo>
                      <a:pt x="2325390" y="0"/>
                    </a:lnTo>
                    <a:lnTo>
                      <a:pt x="2325390" y="1078609"/>
                    </a:lnTo>
                    <a:lnTo>
                      <a:pt x="0" y="1078609"/>
                    </a:lnTo>
                    <a:lnTo>
                      <a:pt x="0" y="0"/>
                    </a:lnTo>
                    <a:close/>
                  </a:path>
                </a:pathLst>
              </a:custGeom>
              <a:blipFill>
                <a:blip r:embed="rId21"/>
                <a:stretch>
                  <a:fillRect t="-2943"/>
                </a:stretch>
              </a:blipFill>
            </p:spPr>
            <p:txBody>
              <a:bodyPr/>
              <a:lstStyle/>
              <a:p>
                <a:pPr defTabSz="311719">
                  <a:defRPr/>
                </a:pPr>
                <a:endParaRPr lang="en-US" sz="1227">
                  <a:solidFill>
                    <a:prstClr val="black"/>
                  </a:solidFill>
                  <a:latin typeface="Calibri" panose="020F0502020204030204"/>
                </a:endParaRPr>
              </a:p>
            </p:txBody>
          </p:sp>
          <p:sp>
            <p:nvSpPr>
              <p:cNvPr id="63" name="Freeform 5">
                <a:extLst>
                  <a:ext uri="{FF2B5EF4-FFF2-40B4-BE49-F238E27FC236}">
                    <a16:creationId xmlns:a16="http://schemas.microsoft.com/office/drawing/2014/main" id="{DAFBCBCF-4328-2315-C891-88CF0F6025EA}"/>
                  </a:ext>
                </a:extLst>
              </p:cNvPr>
              <p:cNvSpPr/>
              <p:nvPr/>
            </p:nvSpPr>
            <p:spPr>
              <a:xfrm>
                <a:off x="4381489" y="9021501"/>
                <a:ext cx="1641279" cy="1164927"/>
              </a:xfrm>
              <a:custGeom>
                <a:avLst/>
                <a:gdLst/>
                <a:ahLst/>
                <a:cxnLst/>
                <a:rect l="l" t="t" r="r" b="b"/>
                <a:pathLst>
                  <a:path w="1460281" h="1164927">
                    <a:moveTo>
                      <a:pt x="0" y="0"/>
                    </a:moveTo>
                    <a:lnTo>
                      <a:pt x="1460281" y="0"/>
                    </a:lnTo>
                    <a:lnTo>
                      <a:pt x="1460281" y="1164927"/>
                    </a:lnTo>
                    <a:lnTo>
                      <a:pt x="0" y="1164927"/>
                    </a:lnTo>
                    <a:lnTo>
                      <a:pt x="0" y="0"/>
                    </a:lnTo>
                    <a:close/>
                  </a:path>
                </a:pathLst>
              </a:custGeom>
              <a:blipFill>
                <a:blip r:embed="rId22"/>
                <a:stretch>
                  <a:fillRect/>
                </a:stretch>
              </a:blipFill>
            </p:spPr>
            <p:txBody>
              <a:bodyPr/>
              <a:lstStyle/>
              <a:p>
                <a:pPr defTabSz="311719">
                  <a:defRPr/>
                </a:pPr>
                <a:endParaRPr lang="en-US" sz="1227">
                  <a:solidFill>
                    <a:prstClr val="black"/>
                  </a:solidFill>
                  <a:latin typeface="Calibri" panose="020F0502020204030204"/>
                </a:endParaRPr>
              </a:p>
            </p:txBody>
          </p:sp>
        </p:grpSp>
      </p:grpSp>
      <p:pic>
        <p:nvPicPr>
          <p:cNvPr id="2" name="Picture 1">
            <a:extLst>
              <a:ext uri="{FF2B5EF4-FFF2-40B4-BE49-F238E27FC236}">
                <a16:creationId xmlns:a16="http://schemas.microsoft.com/office/drawing/2014/main" id="{A24A115A-DA76-1572-C406-024464D1DA85}"/>
              </a:ext>
              <a:ext uri="{C183D7F6-B498-43B3-948B-1728B52AA6E4}">
                <adec:decorative xmlns:adec="http://schemas.microsoft.com/office/drawing/2017/decorative" val="1"/>
              </a:ext>
            </a:extLst>
          </p:cNvPr>
          <p:cNvPicPr>
            <a:picLocks noChangeAspect="1"/>
          </p:cNvPicPr>
          <p:nvPr/>
        </p:nvPicPr>
        <p:blipFill>
          <a:blip r:embed="rId23"/>
          <a:stretch>
            <a:fillRect/>
          </a:stretch>
        </p:blipFill>
        <p:spPr>
          <a:xfrm>
            <a:off x="436188" y="6199952"/>
            <a:ext cx="2857024" cy="437384"/>
          </a:xfrm>
          <a:prstGeom prst="rect">
            <a:avLst/>
          </a:prstGeom>
        </p:spPr>
      </p:pic>
      <p:pic>
        <p:nvPicPr>
          <p:cNvPr id="8" name="Picture 7">
            <a:extLst>
              <a:ext uri="{FF2B5EF4-FFF2-40B4-BE49-F238E27FC236}">
                <a16:creationId xmlns:a16="http://schemas.microsoft.com/office/drawing/2014/main" id="{38C29FB0-2C2D-8B8C-B4B3-050F159050CC}"/>
              </a:ext>
            </a:extLst>
          </p:cNvPr>
          <p:cNvPicPr>
            <a:picLocks noChangeAspect="1"/>
          </p:cNvPicPr>
          <p:nvPr/>
        </p:nvPicPr>
        <p:blipFill>
          <a:blip r:embed="rId24"/>
          <a:stretch>
            <a:fillRect/>
          </a:stretch>
        </p:blipFill>
        <p:spPr>
          <a:xfrm>
            <a:off x="11088274" y="142458"/>
            <a:ext cx="915630" cy="896554"/>
          </a:xfrm>
          <a:prstGeom prst="rect">
            <a:avLst/>
          </a:prstGeom>
        </p:spPr>
      </p:pic>
    </p:spTree>
    <p:extLst>
      <p:ext uri="{BB962C8B-B14F-4D97-AF65-F5344CB8AC3E}">
        <p14:creationId xmlns:p14="http://schemas.microsoft.com/office/powerpoint/2010/main" val="32510851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7383F08-2D80-5A6D-F1E8-BACE37B858FB}"/>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l="364" t="22364" r="435" b="51890"/>
          <a:stretch/>
        </p:blipFill>
        <p:spPr>
          <a:xfrm>
            <a:off x="3446317" y="0"/>
            <a:ext cx="5299365" cy="1021651"/>
          </a:xfrm>
          <a:prstGeom prst="rect">
            <a:avLst/>
          </a:prstGeom>
        </p:spPr>
      </p:pic>
      <p:sp>
        <p:nvSpPr>
          <p:cNvPr id="35" name="Title 34">
            <a:extLst>
              <a:ext uri="{FF2B5EF4-FFF2-40B4-BE49-F238E27FC236}">
                <a16:creationId xmlns:a16="http://schemas.microsoft.com/office/drawing/2014/main" id="{A502B08A-8F6A-2B4D-3784-6093F25CC8DE}"/>
              </a:ext>
            </a:extLst>
          </p:cNvPr>
          <p:cNvSpPr txBox="1">
            <a:spLocks noGrp="1"/>
          </p:cNvSpPr>
          <p:nvPr>
            <p:ph type="title" idx="4294967295"/>
          </p:nvPr>
        </p:nvSpPr>
        <p:spPr>
          <a:xfrm>
            <a:off x="4515444" y="185445"/>
            <a:ext cx="3084370" cy="650552"/>
          </a:xfrm>
          <a:prstGeom prst="rect">
            <a:avLst/>
          </a:prstGeom>
          <a:solidFill>
            <a:srgbClr val="203864">
              <a:alpha val="47843"/>
            </a:srgbClr>
          </a:solidFill>
          <a:ln>
            <a:noFill/>
            <a:prstDash/>
          </a:ln>
          <a:effectLst/>
        </p:spPr>
        <p:txBody>
          <a:bodyPr rot="0" spcFirstLastPara="0" vertOverflow="overflow" horzOverflow="overflow" vert="horz" wrap="square" lIns="62345" tIns="31173" rIns="62345" bIns="31173" numCol="1" spcCol="0" rtlCol="0" fromWordArt="0" anchor="t" anchorCtr="0" forceAA="0" compatLnSpc="1">
            <a:prstTxWarp prst="textNoShape">
              <a:avLst/>
            </a:prstTxWarp>
            <a:spAutoFit/>
          </a:bodyPr>
          <a:lstStyle/>
          <a:p>
            <a:pPr algn="ctr" defTabSz="311719">
              <a:lnSpc>
                <a:spcPct val="100000"/>
              </a:lnSpc>
              <a:spcBef>
                <a:spcPts val="0"/>
              </a:spcBef>
              <a:defRPr/>
            </a:pPr>
            <a:r>
              <a:rPr lang="en-US" sz="1909">
                <a:solidFill>
                  <a:schemeClr val="bg1"/>
                </a:solidFill>
                <a:ea typeface="+mn-ea"/>
                <a:cs typeface="+mn-cs"/>
              </a:rPr>
              <a:t>Shared Goals and Priorities</a:t>
            </a:r>
          </a:p>
        </p:txBody>
      </p:sp>
      <p:sp>
        <p:nvSpPr>
          <p:cNvPr id="13" name="TextBox 12">
            <a:extLst>
              <a:ext uri="{FF2B5EF4-FFF2-40B4-BE49-F238E27FC236}">
                <a16:creationId xmlns:a16="http://schemas.microsoft.com/office/drawing/2014/main" id="{F7CB5677-5914-2B1B-8974-6856A579B3C9}"/>
              </a:ext>
            </a:extLst>
          </p:cNvPr>
          <p:cNvSpPr txBox="1"/>
          <p:nvPr/>
        </p:nvSpPr>
        <p:spPr>
          <a:xfrm>
            <a:off x="4218400" y="2683260"/>
            <a:ext cx="3411033" cy="262892"/>
          </a:xfrm>
          <a:prstGeom prst="rect">
            <a:avLst/>
          </a:prstGeom>
          <a:noFill/>
        </p:spPr>
        <p:txBody>
          <a:bodyPr wrap="square">
            <a:spAutoFit/>
          </a:bodyPr>
          <a:lstStyle/>
          <a:p>
            <a:pPr algn="ctr">
              <a:lnSpc>
                <a:spcPct val="107000"/>
              </a:lnSpc>
            </a:pPr>
            <a:r>
              <a:rPr lang="en-US" sz="1091" i="1" kern="100">
                <a:latin typeface="Arial" panose="020B0604020202020204" pitchFamily="34" charset="0"/>
                <a:ea typeface="Calibri" panose="020F0502020204030204" pitchFamily="34" charset="0"/>
                <a:cs typeface="Times New Roman" panose="02020603050405020304" pitchFamily="18" charset="0"/>
              </a:rPr>
              <a:t>Harm reduction spans across the continuum of care</a:t>
            </a:r>
            <a:endParaRPr lang="en-US" sz="1091" i="1" kern="100">
              <a:latin typeface="Calibri" panose="020F0502020204030204" pitchFamily="34" charset="0"/>
              <a:ea typeface="Calibri" panose="020F0502020204030204" pitchFamily="34" charset="0"/>
              <a:cs typeface="Times New Roman" panose="02020603050405020304" pitchFamily="18" charset="0"/>
            </a:endParaRPr>
          </a:p>
        </p:txBody>
      </p:sp>
      <p:sp>
        <p:nvSpPr>
          <p:cNvPr id="39" name="TextBox 38">
            <a:extLst>
              <a:ext uri="{FF2B5EF4-FFF2-40B4-BE49-F238E27FC236}">
                <a16:creationId xmlns:a16="http://schemas.microsoft.com/office/drawing/2014/main" id="{FA0C6BC9-7D00-4B31-B3D0-E8D456345904}"/>
              </a:ext>
            </a:extLst>
          </p:cNvPr>
          <p:cNvSpPr txBox="1"/>
          <p:nvPr/>
        </p:nvSpPr>
        <p:spPr>
          <a:xfrm>
            <a:off x="4680454" y="3016606"/>
            <a:ext cx="2714625" cy="279692"/>
          </a:xfrm>
          <a:prstGeom prst="rect">
            <a:avLst/>
          </a:prstGeom>
          <a:noFill/>
        </p:spPr>
        <p:txBody>
          <a:bodyPr wrap="square">
            <a:spAutoFit/>
          </a:bodyPr>
          <a:lstStyle/>
          <a:p>
            <a:pPr algn="ctr">
              <a:lnSpc>
                <a:spcPct val="107000"/>
              </a:lnSpc>
            </a:pPr>
            <a:r>
              <a:rPr lang="en-US" sz="1227" b="1" kern="100">
                <a:solidFill>
                  <a:srgbClr val="2F547E"/>
                </a:solidFill>
                <a:latin typeface="Arial" panose="020B0604020202020204" pitchFamily="34" charset="0"/>
                <a:ea typeface="Calibri" panose="020F0502020204030204" pitchFamily="34" charset="0"/>
                <a:cs typeface="Arial" panose="020B0604020202020204" pitchFamily="34" charset="0"/>
              </a:rPr>
              <a:t>Shared Goals</a:t>
            </a:r>
          </a:p>
        </p:txBody>
      </p:sp>
      <p:sp>
        <p:nvSpPr>
          <p:cNvPr id="9" name="TextBox 8">
            <a:extLst>
              <a:ext uri="{FF2B5EF4-FFF2-40B4-BE49-F238E27FC236}">
                <a16:creationId xmlns:a16="http://schemas.microsoft.com/office/drawing/2014/main" id="{05F75F14-B744-03AF-803C-2B6D9B6DB8B9}"/>
              </a:ext>
            </a:extLst>
          </p:cNvPr>
          <p:cNvSpPr txBox="1"/>
          <p:nvPr/>
        </p:nvSpPr>
        <p:spPr>
          <a:xfrm>
            <a:off x="3374863" y="3279531"/>
            <a:ext cx="4060536" cy="709810"/>
          </a:xfrm>
          <a:prstGeom prst="rect">
            <a:avLst/>
          </a:prstGeom>
          <a:noFill/>
        </p:spPr>
        <p:txBody>
          <a:bodyPr wrap="square">
            <a:spAutoFit/>
          </a:bodyPr>
          <a:lstStyle/>
          <a:p>
            <a:pPr marL="506543" lvl="1" indent="-194824">
              <a:lnSpc>
                <a:spcPct val="107000"/>
              </a:lnSpc>
              <a:buFont typeface="Arial" panose="020B0604020202020204" pitchFamily="34" charset="0"/>
              <a:buChar char="•"/>
            </a:pPr>
            <a:r>
              <a:rPr lang="en-US" sz="955" kern="100">
                <a:latin typeface="Arial" panose="020B0604020202020204" pitchFamily="34" charset="0"/>
                <a:ea typeface="Calibri" panose="020F0502020204030204" pitchFamily="34" charset="0"/>
                <a:cs typeface="Arial" panose="020B0604020202020204" pitchFamily="34" charset="0"/>
              </a:rPr>
              <a:t>Healthy and happy people</a:t>
            </a:r>
          </a:p>
          <a:p>
            <a:pPr marL="506543" lvl="1" indent="-194824">
              <a:lnSpc>
                <a:spcPct val="107000"/>
              </a:lnSpc>
              <a:buFont typeface="Arial" panose="020B0604020202020204" pitchFamily="34" charset="0"/>
              <a:buChar char="•"/>
            </a:pPr>
            <a:r>
              <a:rPr lang="en-US" sz="955" kern="100">
                <a:latin typeface="Arial" panose="020B0604020202020204" pitchFamily="34" charset="0"/>
                <a:ea typeface="Calibri" panose="020F0502020204030204" pitchFamily="34" charset="0"/>
                <a:cs typeface="Arial" panose="020B0604020202020204" pitchFamily="34" charset="0"/>
              </a:rPr>
              <a:t>Safe communities</a:t>
            </a:r>
          </a:p>
          <a:p>
            <a:pPr marL="506543" lvl="1" indent="-194824">
              <a:lnSpc>
                <a:spcPct val="107000"/>
              </a:lnSpc>
              <a:buFont typeface="Arial" panose="020B0604020202020204" pitchFamily="34" charset="0"/>
              <a:buChar char="•"/>
            </a:pPr>
            <a:r>
              <a:rPr lang="en-US" sz="955" kern="100">
                <a:latin typeface="Arial" panose="020B0604020202020204" pitchFamily="34" charset="0"/>
                <a:ea typeface="Calibri" panose="020F0502020204030204" pitchFamily="34" charset="0"/>
                <a:cs typeface="Arial" panose="020B0604020202020204" pitchFamily="34" charset="0"/>
              </a:rPr>
              <a:t>Meeting people’s basic needs such as housing, food</a:t>
            </a:r>
          </a:p>
          <a:p>
            <a:pPr marL="506543" lvl="1" indent="-194824">
              <a:lnSpc>
                <a:spcPct val="107000"/>
              </a:lnSpc>
              <a:buFont typeface="Arial" panose="020B0604020202020204" pitchFamily="34" charset="0"/>
              <a:buChar char="•"/>
            </a:pPr>
            <a:endParaRPr lang="en-US" sz="955" kern="100">
              <a:latin typeface="Arial" panose="020B0604020202020204" pitchFamily="34" charset="0"/>
              <a:ea typeface="Calibri" panose="020F0502020204030204" pitchFamily="34" charset="0"/>
              <a:cs typeface="Arial" panose="020B0604020202020204" pitchFamily="34" charset="0"/>
            </a:endParaRPr>
          </a:p>
        </p:txBody>
      </p:sp>
      <p:sp>
        <p:nvSpPr>
          <p:cNvPr id="37" name="TextBox 36">
            <a:extLst>
              <a:ext uri="{FF2B5EF4-FFF2-40B4-BE49-F238E27FC236}">
                <a16:creationId xmlns:a16="http://schemas.microsoft.com/office/drawing/2014/main" id="{76E99210-9B39-0618-9341-571FCBD1DED2}"/>
              </a:ext>
            </a:extLst>
          </p:cNvPr>
          <p:cNvSpPr txBox="1"/>
          <p:nvPr/>
        </p:nvSpPr>
        <p:spPr>
          <a:xfrm>
            <a:off x="4599021" y="4084777"/>
            <a:ext cx="2714625" cy="279692"/>
          </a:xfrm>
          <a:prstGeom prst="rect">
            <a:avLst/>
          </a:prstGeom>
          <a:noFill/>
        </p:spPr>
        <p:txBody>
          <a:bodyPr wrap="square">
            <a:spAutoFit/>
          </a:bodyPr>
          <a:lstStyle/>
          <a:p>
            <a:pPr algn="ctr">
              <a:lnSpc>
                <a:spcPct val="107000"/>
              </a:lnSpc>
            </a:pPr>
            <a:r>
              <a:rPr lang="en-US" sz="1227" b="1" kern="100">
                <a:solidFill>
                  <a:srgbClr val="2F547E"/>
                </a:solidFill>
                <a:latin typeface="Arial" panose="020B0604020202020204" pitchFamily="34" charset="0"/>
                <a:ea typeface="Calibri" panose="020F0502020204030204" pitchFamily="34" charset="0"/>
                <a:cs typeface="Arial" panose="020B0604020202020204" pitchFamily="34" charset="0"/>
              </a:rPr>
              <a:t>Shared Strategies</a:t>
            </a:r>
          </a:p>
        </p:txBody>
      </p:sp>
      <p:sp>
        <p:nvSpPr>
          <p:cNvPr id="5" name="TextBox 4">
            <a:extLst>
              <a:ext uri="{FF2B5EF4-FFF2-40B4-BE49-F238E27FC236}">
                <a16:creationId xmlns:a16="http://schemas.microsoft.com/office/drawing/2014/main" id="{7CD55121-7EE3-1A8A-ED10-082692161ACF}"/>
              </a:ext>
            </a:extLst>
          </p:cNvPr>
          <p:cNvSpPr txBox="1"/>
          <p:nvPr/>
        </p:nvSpPr>
        <p:spPr>
          <a:xfrm>
            <a:off x="3377641" y="4335151"/>
            <a:ext cx="2679989" cy="1653145"/>
          </a:xfrm>
          <a:prstGeom prst="rect">
            <a:avLst/>
          </a:prstGeom>
          <a:noFill/>
        </p:spPr>
        <p:txBody>
          <a:bodyPr wrap="square">
            <a:spAutoFit/>
          </a:bodyPr>
          <a:lstStyle/>
          <a:p>
            <a:pPr marL="506543" lvl="1" indent="-194824" defTabSz="311719">
              <a:lnSpc>
                <a:spcPct val="107000"/>
              </a:lnSpc>
              <a:buFont typeface="Arial" panose="020B0604020202020204" pitchFamily="34" charset="0"/>
              <a:buChar char="•"/>
              <a:defRPr/>
            </a:pPr>
            <a:r>
              <a:rPr lang="en-US" sz="955" kern="100">
                <a:solidFill>
                  <a:prstClr val="black"/>
                </a:solidFill>
                <a:latin typeface="Arial" panose="020B0604020202020204" pitchFamily="34" charset="0"/>
                <a:ea typeface="Calibri" panose="020F0502020204030204" pitchFamily="34" charset="0"/>
                <a:cs typeface="Arial" panose="020B0604020202020204" pitchFamily="34" charset="0"/>
              </a:rPr>
              <a:t>Sharing information about substances and the science and disease of addiction </a:t>
            </a:r>
          </a:p>
          <a:p>
            <a:pPr marL="506543" lvl="1" indent="-194824" defTabSz="311719">
              <a:lnSpc>
                <a:spcPct val="107000"/>
              </a:lnSpc>
              <a:buFont typeface="Arial" panose="020B0604020202020204" pitchFamily="34" charset="0"/>
              <a:buChar char="•"/>
              <a:defRPr/>
            </a:pPr>
            <a:r>
              <a:rPr lang="en-US" sz="955" kern="100">
                <a:solidFill>
                  <a:prstClr val="black"/>
                </a:solidFill>
                <a:latin typeface="Arial" panose="020B0604020202020204" pitchFamily="34" charset="0"/>
                <a:ea typeface="Calibri" panose="020F0502020204030204" pitchFamily="34" charset="0"/>
                <a:cs typeface="Arial" panose="020B0604020202020204" pitchFamily="34" charset="0"/>
              </a:rPr>
              <a:t>Providing education on positive alternatives to substance use</a:t>
            </a:r>
          </a:p>
          <a:p>
            <a:pPr marL="506543" lvl="1" indent="-194824" defTabSz="311719">
              <a:lnSpc>
                <a:spcPct val="107000"/>
              </a:lnSpc>
              <a:buFont typeface="Arial" panose="020B0604020202020204" pitchFamily="34" charset="0"/>
              <a:buChar char="•"/>
              <a:defRPr/>
            </a:pPr>
            <a:r>
              <a:rPr lang="en-US" sz="955" kern="100">
                <a:solidFill>
                  <a:prstClr val="black"/>
                </a:solidFill>
                <a:latin typeface="Arial" panose="020B0604020202020204" pitchFamily="34" charset="0"/>
                <a:ea typeface="Calibri" panose="020F0502020204030204" pitchFamily="34" charset="0"/>
                <a:cs typeface="Arial" panose="020B0604020202020204" pitchFamily="34" charset="0"/>
              </a:rPr>
              <a:t>Mental health support, coping and regulation skills, referral to treatment or recovery services </a:t>
            </a:r>
          </a:p>
          <a:p>
            <a:pPr marL="506543" lvl="1" indent="-194824" defTabSz="311719">
              <a:lnSpc>
                <a:spcPct val="107000"/>
              </a:lnSpc>
              <a:buFont typeface="Arial" panose="020B0604020202020204" pitchFamily="34" charset="0"/>
              <a:buChar char="•"/>
              <a:defRPr/>
            </a:pPr>
            <a:r>
              <a:rPr lang="en-US" sz="955" kern="100">
                <a:solidFill>
                  <a:prstClr val="black"/>
                </a:solidFill>
                <a:latin typeface="Arial" panose="020B0604020202020204" pitchFamily="34" charset="0"/>
                <a:ea typeface="Calibri" panose="020F0502020204030204" pitchFamily="34" charset="0"/>
                <a:cs typeface="Arial" panose="020B0604020202020204" pitchFamily="34" charset="0"/>
              </a:rPr>
              <a:t>Leading and supporting drug take-back events</a:t>
            </a:r>
          </a:p>
        </p:txBody>
      </p:sp>
      <p:sp>
        <p:nvSpPr>
          <p:cNvPr id="32" name="TextBox 31">
            <a:extLst>
              <a:ext uri="{FF2B5EF4-FFF2-40B4-BE49-F238E27FC236}">
                <a16:creationId xmlns:a16="http://schemas.microsoft.com/office/drawing/2014/main" id="{A0594F2E-07ED-F84B-4B79-E2466AE7B1E2}"/>
              </a:ext>
            </a:extLst>
          </p:cNvPr>
          <p:cNvSpPr txBox="1"/>
          <p:nvPr/>
        </p:nvSpPr>
        <p:spPr>
          <a:xfrm>
            <a:off x="5781987" y="4354746"/>
            <a:ext cx="2810588" cy="1653145"/>
          </a:xfrm>
          <a:prstGeom prst="rect">
            <a:avLst/>
          </a:prstGeom>
          <a:noFill/>
        </p:spPr>
        <p:txBody>
          <a:bodyPr wrap="square">
            <a:spAutoFit/>
          </a:bodyPr>
          <a:lstStyle/>
          <a:p>
            <a:pPr marL="506543" lvl="1" indent="-194824" defTabSz="311719">
              <a:lnSpc>
                <a:spcPct val="107000"/>
              </a:lnSpc>
              <a:buFont typeface="Arial" panose="020B0604020202020204" pitchFamily="34" charset="0"/>
              <a:buChar char="•"/>
              <a:defRPr/>
            </a:pPr>
            <a:r>
              <a:rPr lang="en-US" sz="955" kern="100">
                <a:solidFill>
                  <a:prstClr val="black"/>
                </a:solidFill>
                <a:latin typeface="Arial" panose="020B0604020202020204" pitchFamily="34" charset="0"/>
                <a:ea typeface="Calibri" panose="020F0502020204030204" pitchFamily="34" charset="0"/>
                <a:cs typeface="Arial" panose="020B0604020202020204" pitchFamily="34" charset="0"/>
              </a:rPr>
              <a:t>Referrals to treatment and/or recovery services</a:t>
            </a:r>
          </a:p>
          <a:p>
            <a:pPr marL="506543" lvl="1" indent="-194824" defTabSz="311719">
              <a:lnSpc>
                <a:spcPct val="107000"/>
              </a:lnSpc>
              <a:buFont typeface="Arial" panose="020B0604020202020204" pitchFamily="34" charset="0"/>
              <a:buChar char="•"/>
              <a:defRPr/>
            </a:pPr>
            <a:r>
              <a:rPr lang="en-US" sz="955" kern="100">
                <a:solidFill>
                  <a:prstClr val="black"/>
                </a:solidFill>
                <a:latin typeface="Arial" panose="020B0604020202020204" pitchFamily="34" charset="0"/>
                <a:ea typeface="Calibri" panose="020F0502020204030204" pitchFamily="34" charset="0"/>
                <a:cs typeface="Arial" panose="020B0604020202020204" pitchFamily="34" charset="0"/>
              </a:rPr>
              <a:t>Encouraging healthy lifestyles</a:t>
            </a:r>
          </a:p>
          <a:p>
            <a:pPr marL="506543" lvl="1" indent="-194824" defTabSz="311719">
              <a:lnSpc>
                <a:spcPct val="107000"/>
              </a:lnSpc>
              <a:buFont typeface="Arial" panose="020B0604020202020204" pitchFamily="34" charset="0"/>
              <a:buChar char="•"/>
              <a:defRPr/>
            </a:pPr>
            <a:r>
              <a:rPr lang="en-US" sz="955" kern="100">
                <a:solidFill>
                  <a:prstClr val="black"/>
                </a:solidFill>
                <a:latin typeface="Arial" panose="020B0604020202020204" pitchFamily="34" charset="0"/>
                <a:ea typeface="Calibri" panose="020F0502020204030204" pitchFamily="34" charset="0"/>
                <a:cs typeface="Arial" panose="020B0604020202020204" pitchFamily="34" charset="0"/>
              </a:rPr>
              <a:t>Making safe storage an easy option</a:t>
            </a:r>
          </a:p>
          <a:p>
            <a:pPr marL="506543" lvl="1" indent="-194824" defTabSz="311719">
              <a:lnSpc>
                <a:spcPct val="107000"/>
              </a:lnSpc>
              <a:buFont typeface="Arial" panose="020B0604020202020204" pitchFamily="34" charset="0"/>
              <a:buChar char="•"/>
              <a:defRPr/>
            </a:pPr>
            <a:r>
              <a:rPr lang="en-US" sz="955" kern="100">
                <a:solidFill>
                  <a:prstClr val="black"/>
                </a:solidFill>
                <a:latin typeface="Arial" panose="020B0604020202020204" pitchFamily="34" charset="0"/>
                <a:ea typeface="Calibri" panose="020F0502020204030204" pitchFamily="34" charset="0"/>
                <a:cs typeface="Arial" panose="020B0604020202020204" pitchFamily="34" charset="0"/>
              </a:rPr>
              <a:t>Supporting the Good Samaritan Law</a:t>
            </a:r>
          </a:p>
          <a:p>
            <a:pPr marL="506543" lvl="1" indent="-194824" defTabSz="311719">
              <a:lnSpc>
                <a:spcPct val="107000"/>
              </a:lnSpc>
              <a:buFont typeface="Arial" panose="020B0604020202020204" pitchFamily="34" charset="0"/>
              <a:buChar char="•"/>
              <a:defRPr/>
            </a:pPr>
            <a:r>
              <a:rPr lang="en-US" sz="955" kern="100">
                <a:solidFill>
                  <a:prstClr val="black"/>
                </a:solidFill>
                <a:latin typeface="Arial" panose="020B0604020202020204" pitchFamily="34" charset="0"/>
                <a:ea typeface="Calibri" panose="020F0502020204030204" pitchFamily="34" charset="0"/>
                <a:cs typeface="Arial" panose="020B0604020202020204" pitchFamily="34" charset="0"/>
              </a:rPr>
              <a:t>Distribution of and training on Naloxone</a:t>
            </a:r>
          </a:p>
          <a:p>
            <a:pPr marL="506543" lvl="1" indent="-194824" defTabSz="311719">
              <a:lnSpc>
                <a:spcPct val="107000"/>
              </a:lnSpc>
              <a:buFont typeface="Arial" panose="020B0604020202020204" pitchFamily="34" charset="0"/>
              <a:buChar char="•"/>
              <a:defRPr/>
            </a:pPr>
            <a:r>
              <a:rPr lang="en-US" sz="955" kern="100">
                <a:solidFill>
                  <a:prstClr val="black"/>
                </a:solidFill>
                <a:latin typeface="Arial" panose="020B0604020202020204" pitchFamily="34" charset="0"/>
                <a:ea typeface="Calibri" panose="020F0502020204030204" pitchFamily="34" charset="0"/>
                <a:cs typeface="Arial" panose="020B0604020202020204" pitchFamily="34" charset="0"/>
              </a:rPr>
              <a:t>Motivational Interviewing to identify levers for change</a:t>
            </a:r>
          </a:p>
          <a:p>
            <a:pPr marL="506543" lvl="1" indent="-194824" defTabSz="311719">
              <a:lnSpc>
                <a:spcPct val="107000"/>
              </a:lnSpc>
              <a:buFont typeface="Arial" panose="020B0604020202020204" pitchFamily="34" charset="0"/>
              <a:buChar char="•"/>
              <a:defRPr/>
            </a:pPr>
            <a:r>
              <a:rPr lang="en-US" sz="955" kern="100">
                <a:solidFill>
                  <a:prstClr val="black"/>
                </a:solidFill>
                <a:latin typeface="Arial" panose="020B0604020202020204" pitchFamily="34" charset="0"/>
                <a:ea typeface="Calibri" panose="020F0502020204030204" pitchFamily="34" charset="0"/>
                <a:cs typeface="Arial" panose="020B0604020202020204" pitchFamily="34" charset="0"/>
              </a:rPr>
              <a:t>Co-creating a strengths-based plan for action</a:t>
            </a:r>
          </a:p>
        </p:txBody>
      </p:sp>
      <p:grpSp>
        <p:nvGrpSpPr>
          <p:cNvPr id="6" name="Group 5">
            <a:extLst>
              <a:ext uri="{FF2B5EF4-FFF2-40B4-BE49-F238E27FC236}">
                <a16:creationId xmlns:a16="http://schemas.microsoft.com/office/drawing/2014/main" id="{101F6856-CD65-FE02-63DE-8C686EA88F46}"/>
              </a:ext>
              <a:ext uri="{C183D7F6-B498-43B3-948B-1728B52AA6E4}">
                <adec:decorative xmlns:adec="http://schemas.microsoft.com/office/drawing/2017/decorative" val="1"/>
              </a:ext>
            </a:extLst>
          </p:cNvPr>
          <p:cNvGrpSpPr/>
          <p:nvPr/>
        </p:nvGrpSpPr>
        <p:grpSpPr>
          <a:xfrm>
            <a:off x="4088027" y="1224520"/>
            <a:ext cx="4015947" cy="1382975"/>
            <a:chOff x="256617" y="7011485"/>
            <a:chExt cx="6878167" cy="2405082"/>
          </a:xfrm>
        </p:grpSpPr>
        <p:sp>
          <p:nvSpPr>
            <p:cNvPr id="8" name="Arrow: Chevron 7">
              <a:extLst>
                <a:ext uri="{FF2B5EF4-FFF2-40B4-BE49-F238E27FC236}">
                  <a16:creationId xmlns:a16="http://schemas.microsoft.com/office/drawing/2014/main" id="{99004E04-68C0-616E-8FDB-6859903D1D97}"/>
                </a:ext>
              </a:extLst>
            </p:cNvPr>
            <p:cNvSpPr/>
            <p:nvPr/>
          </p:nvSpPr>
          <p:spPr>
            <a:xfrm>
              <a:off x="283997" y="7011485"/>
              <a:ext cx="6344996" cy="673978"/>
            </a:xfrm>
            <a:prstGeom prst="chevron">
              <a:avLst/>
            </a:prstGeom>
            <a:solidFill>
              <a:srgbClr val="ED7D31">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91">
                <a:solidFill>
                  <a:schemeClr val="tx1"/>
                </a:solidFill>
              </a:endParaRPr>
            </a:p>
          </p:txBody>
        </p:sp>
        <p:grpSp>
          <p:nvGrpSpPr>
            <p:cNvPr id="10" name="Group 9">
              <a:extLst>
                <a:ext uri="{FF2B5EF4-FFF2-40B4-BE49-F238E27FC236}">
                  <a16:creationId xmlns:a16="http://schemas.microsoft.com/office/drawing/2014/main" id="{CE063C0C-B2B6-78F7-6061-E69DBA69251E}"/>
                </a:ext>
              </a:extLst>
            </p:cNvPr>
            <p:cNvGrpSpPr/>
            <p:nvPr/>
          </p:nvGrpSpPr>
          <p:grpSpPr>
            <a:xfrm>
              <a:off x="256617" y="7790241"/>
              <a:ext cx="6878167" cy="1626326"/>
              <a:chOff x="-275361" y="7535929"/>
              <a:chExt cx="6878167" cy="1626326"/>
            </a:xfrm>
          </p:grpSpPr>
          <p:sp>
            <p:nvSpPr>
              <p:cNvPr id="24" name="Arrow: Chevron 23">
                <a:extLst>
                  <a:ext uri="{FF2B5EF4-FFF2-40B4-BE49-F238E27FC236}">
                    <a16:creationId xmlns:a16="http://schemas.microsoft.com/office/drawing/2014/main" id="{EAD776B9-1904-5DD5-7250-AF3AFEC2CB26}"/>
                  </a:ext>
                </a:extLst>
              </p:cNvPr>
              <p:cNvSpPr/>
              <p:nvPr/>
            </p:nvSpPr>
            <p:spPr>
              <a:xfrm>
                <a:off x="-275361" y="7535929"/>
                <a:ext cx="2231571" cy="1601883"/>
              </a:xfrm>
              <a:prstGeom prst="chevron">
                <a:avLst/>
              </a:prstGeom>
              <a:solidFill>
                <a:srgbClr val="8F982A">
                  <a:alpha val="8196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91">
                  <a:solidFill>
                    <a:schemeClr val="tx1"/>
                  </a:solidFill>
                </a:endParaRPr>
              </a:p>
            </p:txBody>
          </p:sp>
          <p:sp>
            <p:nvSpPr>
              <p:cNvPr id="25" name="Arrow: Chevron 24">
                <a:extLst>
                  <a:ext uri="{FF2B5EF4-FFF2-40B4-BE49-F238E27FC236}">
                    <a16:creationId xmlns:a16="http://schemas.microsoft.com/office/drawing/2014/main" id="{52DD41AD-7490-8EF0-68A2-B7886DFA8D1C}"/>
                  </a:ext>
                </a:extLst>
              </p:cNvPr>
              <p:cNvSpPr/>
              <p:nvPr/>
            </p:nvSpPr>
            <p:spPr>
              <a:xfrm>
                <a:off x="1291533" y="7535929"/>
                <a:ext cx="2196697" cy="1626326"/>
              </a:xfrm>
              <a:prstGeom prst="chevron">
                <a:avLst/>
              </a:prstGeom>
              <a:solidFill>
                <a:srgbClr val="2F547E">
                  <a:alpha val="6902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91">
                  <a:solidFill>
                    <a:schemeClr val="tx1"/>
                  </a:solidFill>
                </a:endParaRPr>
              </a:p>
            </p:txBody>
          </p:sp>
          <p:sp>
            <p:nvSpPr>
              <p:cNvPr id="26" name="Arrow: Chevron 25">
                <a:extLst>
                  <a:ext uri="{FF2B5EF4-FFF2-40B4-BE49-F238E27FC236}">
                    <a16:creationId xmlns:a16="http://schemas.microsoft.com/office/drawing/2014/main" id="{5AE20639-E557-292B-2890-5EF119024EBF}"/>
                  </a:ext>
                </a:extLst>
              </p:cNvPr>
              <p:cNvSpPr/>
              <p:nvPr/>
            </p:nvSpPr>
            <p:spPr>
              <a:xfrm>
                <a:off x="4371234" y="7535929"/>
                <a:ext cx="2231572" cy="1626326"/>
              </a:xfrm>
              <a:prstGeom prst="chevron">
                <a:avLst/>
              </a:prstGeom>
              <a:solidFill>
                <a:srgbClr val="9AC5E2"/>
              </a:solidFill>
              <a:ln>
                <a:solidFill>
                  <a:srgbClr val="ABCFE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91">
                  <a:solidFill>
                    <a:schemeClr val="tx1"/>
                  </a:solidFill>
                </a:endParaRPr>
              </a:p>
            </p:txBody>
          </p:sp>
          <p:sp>
            <p:nvSpPr>
              <p:cNvPr id="27" name="Arrow: Chevron 26">
                <a:extLst>
                  <a:ext uri="{FF2B5EF4-FFF2-40B4-BE49-F238E27FC236}">
                    <a16:creationId xmlns:a16="http://schemas.microsoft.com/office/drawing/2014/main" id="{713A2059-09F2-D714-6EA8-835504D532A3}"/>
                  </a:ext>
                </a:extLst>
              </p:cNvPr>
              <p:cNvSpPr/>
              <p:nvPr/>
            </p:nvSpPr>
            <p:spPr>
              <a:xfrm>
                <a:off x="2818074" y="7535929"/>
                <a:ext cx="2231572" cy="1626326"/>
              </a:xfrm>
              <a:prstGeom prst="chevron">
                <a:avLst/>
              </a:prstGeom>
              <a:solidFill>
                <a:srgbClr val="DF3B0F">
                  <a:alpha val="6902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91">
                  <a:solidFill>
                    <a:schemeClr val="tx1"/>
                  </a:solidFill>
                </a:endParaRPr>
              </a:p>
            </p:txBody>
          </p:sp>
          <p:sp>
            <p:nvSpPr>
              <p:cNvPr id="28" name="TextBox 27">
                <a:extLst>
                  <a:ext uri="{FF2B5EF4-FFF2-40B4-BE49-F238E27FC236}">
                    <a16:creationId xmlns:a16="http://schemas.microsoft.com/office/drawing/2014/main" id="{2BD9878A-C738-785D-0C71-C63015215977}"/>
                  </a:ext>
                </a:extLst>
              </p:cNvPr>
              <p:cNvSpPr txBox="1"/>
              <p:nvPr/>
            </p:nvSpPr>
            <p:spPr>
              <a:xfrm>
                <a:off x="333613" y="7809312"/>
                <a:ext cx="1389790" cy="401432"/>
              </a:xfrm>
              <a:prstGeom prst="rect">
                <a:avLst/>
              </a:prstGeom>
              <a:noFill/>
            </p:spPr>
            <p:txBody>
              <a:bodyPr wrap="square" rtlCol="0">
                <a:spAutoFit/>
              </a:bodyPr>
              <a:lstStyle/>
              <a:p>
                <a:r>
                  <a:rPr lang="en-US" sz="900" b="1" dirty="0">
                    <a:solidFill>
                      <a:schemeClr val="bg1"/>
                    </a:solidFill>
                  </a:rPr>
                  <a:t>Promotion</a:t>
                </a:r>
              </a:p>
            </p:txBody>
          </p:sp>
          <p:sp>
            <p:nvSpPr>
              <p:cNvPr id="29" name="TextBox 28">
                <a:extLst>
                  <a:ext uri="{FF2B5EF4-FFF2-40B4-BE49-F238E27FC236}">
                    <a16:creationId xmlns:a16="http://schemas.microsoft.com/office/drawing/2014/main" id="{23AA8D32-0298-02B8-3431-3B2327FCC2BE}"/>
                  </a:ext>
                </a:extLst>
              </p:cNvPr>
              <p:cNvSpPr txBox="1"/>
              <p:nvPr/>
            </p:nvSpPr>
            <p:spPr>
              <a:xfrm>
                <a:off x="1840048" y="7780462"/>
                <a:ext cx="1477337" cy="401432"/>
              </a:xfrm>
              <a:prstGeom prst="rect">
                <a:avLst/>
              </a:prstGeom>
              <a:noFill/>
            </p:spPr>
            <p:txBody>
              <a:bodyPr wrap="square" rtlCol="0">
                <a:spAutoFit/>
              </a:bodyPr>
              <a:lstStyle/>
              <a:p>
                <a:r>
                  <a:rPr lang="en-US" sz="900" b="1" dirty="0">
                    <a:solidFill>
                      <a:schemeClr val="bg1"/>
                    </a:solidFill>
                  </a:rPr>
                  <a:t>Prevention</a:t>
                </a:r>
              </a:p>
            </p:txBody>
          </p:sp>
          <p:sp>
            <p:nvSpPr>
              <p:cNvPr id="30" name="TextBox 29">
                <a:extLst>
                  <a:ext uri="{FF2B5EF4-FFF2-40B4-BE49-F238E27FC236}">
                    <a16:creationId xmlns:a16="http://schemas.microsoft.com/office/drawing/2014/main" id="{023DF7CD-AF62-AB21-ECA7-F4D37221A646}"/>
                  </a:ext>
                </a:extLst>
              </p:cNvPr>
              <p:cNvSpPr txBox="1"/>
              <p:nvPr/>
            </p:nvSpPr>
            <p:spPr>
              <a:xfrm>
                <a:off x="3394561" y="7809313"/>
                <a:ext cx="1490164" cy="401432"/>
              </a:xfrm>
              <a:prstGeom prst="rect">
                <a:avLst/>
              </a:prstGeom>
              <a:noFill/>
            </p:spPr>
            <p:txBody>
              <a:bodyPr wrap="square" rtlCol="0">
                <a:spAutoFit/>
              </a:bodyPr>
              <a:lstStyle/>
              <a:p>
                <a:r>
                  <a:rPr lang="en-US" sz="900" b="1" dirty="0">
                    <a:solidFill>
                      <a:schemeClr val="bg1"/>
                    </a:solidFill>
                  </a:rPr>
                  <a:t>Treatment</a:t>
                </a:r>
              </a:p>
            </p:txBody>
          </p:sp>
          <p:sp>
            <p:nvSpPr>
              <p:cNvPr id="31" name="TextBox 30">
                <a:extLst>
                  <a:ext uri="{FF2B5EF4-FFF2-40B4-BE49-F238E27FC236}">
                    <a16:creationId xmlns:a16="http://schemas.microsoft.com/office/drawing/2014/main" id="{D8D0E473-5069-9580-3310-2F8B943D41E7}"/>
                  </a:ext>
                </a:extLst>
              </p:cNvPr>
              <p:cNvSpPr txBox="1"/>
              <p:nvPr/>
            </p:nvSpPr>
            <p:spPr>
              <a:xfrm>
                <a:off x="4978391" y="7809312"/>
                <a:ext cx="1221793" cy="401432"/>
              </a:xfrm>
              <a:prstGeom prst="rect">
                <a:avLst/>
              </a:prstGeom>
              <a:noFill/>
            </p:spPr>
            <p:txBody>
              <a:bodyPr wrap="square" rtlCol="0">
                <a:spAutoFit/>
              </a:bodyPr>
              <a:lstStyle/>
              <a:p>
                <a:r>
                  <a:rPr lang="en-US" sz="900" b="1" dirty="0">
                    <a:solidFill>
                      <a:schemeClr val="bg1"/>
                    </a:solidFill>
                  </a:rPr>
                  <a:t>Recovery</a:t>
                </a:r>
              </a:p>
            </p:txBody>
          </p:sp>
        </p:grpSp>
        <p:sp>
          <p:nvSpPr>
            <p:cNvPr id="11" name="TextBox 10">
              <a:extLst>
                <a:ext uri="{FF2B5EF4-FFF2-40B4-BE49-F238E27FC236}">
                  <a16:creationId xmlns:a16="http://schemas.microsoft.com/office/drawing/2014/main" id="{ED8DBDA4-02FC-D928-2A0A-EB6A55091EA0}"/>
                </a:ext>
              </a:extLst>
            </p:cNvPr>
            <p:cNvSpPr txBox="1"/>
            <p:nvPr/>
          </p:nvSpPr>
          <p:spPr>
            <a:xfrm>
              <a:off x="1078273" y="7117667"/>
              <a:ext cx="5651499" cy="481719"/>
            </a:xfrm>
            <a:prstGeom prst="rect">
              <a:avLst/>
            </a:prstGeom>
            <a:noFill/>
          </p:spPr>
          <p:txBody>
            <a:bodyPr wrap="square" rtlCol="0">
              <a:spAutoFit/>
            </a:bodyPr>
            <a:lstStyle/>
            <a:p>
              <a:pPr algn="ctr"/>
              <a:r>
                <a:rPr lang="en-US" sz="1200" b="1" spc="852" dirty="0">
                  <a:solidFill>
                    <a:schemeClr val="bg1"/>
                  </a:solidFill>
                </a:rPr>
                <a:t>HARM REDUCTION</a:t>
              </a:r>
            </a:p>
          </p:txBody>
        </p:sp>
        <p:pic>
          <p:nvPicPr>
            <p:cNvPr id="12" name="Picture 11">
              <a:extLst>
                <a:ext uri="{FF2B5EF4-FFF2-40B4-BE49-F238E27FC236}">
                  <a16:creationId xmlns:a16="http://schemas.microsoft.com/office/drawing/2014/main" id="{47D947D3-A3F4-EF24-B4FB-13023D0EDFBA}"/>
                </a:ext>
              </a:extLst>
            </p:cNvPr>
            <p:cNvPicPr>
              <a:picLocks noChangeAspect="1"/>
            </p:cNvPicPr>
            <p:nvPr/>
          </p:nvPicPr>
          <p:blipFill>
            <a:blip r:embed="rId3"/>
            <a:stretch>
              <a:fillRect/>
            </a:stretch>
          </p:blipFill>
          <p:spPr>
            <a:xfrm>
              <a:off x="5752833" y="8546834"/>
              <a:ext cx="736869" cy="736869"/>
            </a:xfrm>
            <a:prstGeom prst="rect">
              <a:avLst/>
            </a:prstGeom>
          </p:spPr>
        </p:pic>
        <p:pic>
          <p:nvPicPr>
            <p:cNvPr id="14" name="Picture 13">
              <a:extLst>
                <a:ext uri="{FF2B5EF4-FFF2-40B4-BE49-F238E27FC236}">
                  <a16:creationId xmlns:a16="http://schemas.microsoft.com/office/drawing/2014/main" id="{17761915-3731-E6C9-965F-914FA6EE8868}"/>
                </a:ext>
              </a:extLst>
            </p:cNvPr>
            <p:cNvPicPr>
              <a:picLocks noChangeAspect="1"/>
            </p:cNvPicPr>
            <p:nvPr/>
          </p:nvPicPr>
          <p:blipFill>
            <a:blip r:embed="rId4"/>
            <a:stretch>
              <a:fillRect/>
            </a:stretch>
          </p:blipFill>
          <p:spPr>
            <a:xfrm>
              <a:off x="1065543" y="8378947"/>
              <a:ext cx="913447" cy="913447"/>
            </a:xfrm>
            <a:prstGeom prst="rect">
              <a:avLst/>
            </a:prstGeom>
          </p:spPr>
        </p:pic>
        <p:pic>
          <p:nvPicPr>
            <p:cNvPr id="22" name="Picture 21">
              <a:extLst>
                <a:ext uri="{FF2B5EF4-FFF2-40B4-BE49-F238E27FC236}">
                  <a16:creationId xmlns:a16="http://schemas.microsoft.com/office/drawing/2014/main" id="{D5A33FB9-B48A-E041-BEEA-E1A659B81A96}"/>
                </a:ext>
              </a:extLst>
            </p:cNvPr>
            <p:cNvPicPr>
              <a:picLocks noChangeAspect="1"/>
            </p:cNvPicPr>
            <p:nvPr/>
          </p:nvPicPr>
          <p:blipFill>
            <a:blip r:embed="rId5"/>
            <a:stretch>
              <a:fillRect/>
            </a:stretch>
          </p:blipFill>
          <p:spPr>
            <a:xfrm>
              <a:off x="2748745" y="8481816"/>
              <a:ext cx="818284" cy="818283"/>
            </a:xfrm>
            <a:prstGeom prst="rect">
              <a:avLst/>
            </a:prstGeom>
          </p:spPr>
        </p:pic>
        <p:pic>
          <p:nvPicPr>
            <p:cNvPr id="23" name="Picture 22">
              <a:extLst>
                <a:ext uri="{FF2B5EF4-FFF2-40B4-BE49-F238E27FC236}">
                  <a16:creationId xmlns:a16="http://schemas.microsoft.com/office/drawing/2014/main" id="{D6719B1C-61C3-6A57-6C29-F6F2FE738FF9}"/>
                </a:ext>
              </a:extLst>
            </p:cNvPr>
            <p:cNvPicPr>
              <a:picLocks noChangeAspect="1"/>
            </p:cNvPicPr>
            <p:nvPr/>
          </p:nvPicPr>
          <p:blipFill>
            <a:blip r:embed="rId6"/>
            <a:stretch>
              <a:fillRect/>
            </a:stretch>
          </p:blipFill>
          <p:spPr>
            <a:xfrm>
              <a:off x="4247478" y="8484629"/>
              <a:ext cx="861278" cy="861279"/>
            </a:xfrm>
            <a:prstGeom prst="rect">
              <a:avLst/>
            </a:prstGeom>
          </p:spPr>
        </p:pic>
      </p:grpSp>
      <p:sp>
        <p:nvSpPr>
          <p:cNvPr id="3" name="TextBox 2">
            <a:extLst>
              <a:ext uri="{FF2B5EF4-FFF2-40B4-BE49-F238E27FC236}">
                <a16:creationId xmlns:a16="http://schemas.microsoft.com/office/drawing/2014/main" id="{78A37EB8-745D-040F-EF26-D810D74AB278}"/>
              </a:ext>
              <a:ext uri="{C183D7F6-B498-43B3-948B-1728B52AA6E4}">
                <adec:decorative xmlns:adec="http://schemas.microsoft.com/office/drawing/2017/decorative" val="1"/>
              </a:ext>
            </a:extLst>
          </p:cNvPr>
          <p:cNvSpPr txBox="1"/>
          <p:nvPr/>
        </p:nvSpPr>
        <p:spPr>
          <a:xfrm>
            <a:off x="8441616" y="87801"/>
            <a:ext cx="367940" cy="281167"/>
          </a:xfrm>
          <a:prstGeom prst="rect">
            <a:avLst/>
          </a:prstGeom>
          <a:noFill/>
        </p:spPr>
        <p:txBody>
          <a:bodyPr wrap="square" rtlCol="0">
            <a:spAutoFit/>
          </a:bodyPr>
          <a:lstStyle/>
          <a:p>
            <a:r>
              <a:rPr lang="en-US" sz="1227" b="1">
                <a:solidFill>
                  <a:schemeClr val="bg1"/>
                </a:solidFill>
              </a:rPr>
              <a:t>2</a:t>
            </a:r>
          </a:p>
        </p:txBody>
      </p:sp>
      <p:pic>
        <p:nvPicPr>
          <p:cNvPr id="2" name="Picture 1">
            <a:extLst>
              <a:ext uri="{FF2B5EF4-FFF2-40B4-BE49-F238E27FC236}">
                <a16:creationId xmlns:a16="http://schemas.microsoft.com/office/drawing/2014/main" id="{F7CCAD40-0F46-2FFC-275F-F70DFA24DB36}"/>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4313779" y="1227044"/>
            <a:ext cx="366676" cy="366676"/>
          </a:xfrm>
          <a:prstGeom prst="rect">
            <a:avLst/>
          </a:prstGeom>
        </p:spPr>
      </p:pic>
      <p:grpSp>
        <p:nvGrpSpPr>
          <p:cNvPr id="4" name="Group 3">
            <a:extLst>
              <a:ext uri="{FF2B5EF4-FFF2-40B4-BE49-F238E27FC236}">
                <a16:creationId xmlns:a16="http://schemas.microsoft.com/office/drawing/2014/main" id="{CD97E916-B257-6B45-FDE4-02CA017758C5}"/>
              </a:ext>
              <a:ext uri="{C183D7F6-B498-43B3-948B-1728B52AA6E4}">
                <adec:decorative xmlns:adec="http://schemas.microsoft.com/office/drawing/2017/decorative" val="1"/>
              </a:ext>
            </a:extLst>
          </p:cNvPr>
          <p:cNvGrpSpPr/>
          <p:nvPr/>
        </p:nvGrpSpPr>
        <p:grpSpPr>
          <a:xfrm>
            <a:off x="3448940" y="6093872"/>
            <a:ext cx="5299364" cy="761378"/>
            <a:chOff x="0" y="8951719"/>
            <a:chExt cx="7772400" cy="1116687"/>
          </a:xfrm>
        </p:grpSpPr>
        <p:sp>
          <p:nvSpPr>
            <p:cNvPr id="7" name="Rectangle 6">
              <a:extLst>
                <a:ext uri="{FF2B5EF4-FFF2-40B4-BE49-F238E27FC236}">
                  <a16:creationId xmlns:a16="http://schemas.microsoft.com/office/drawing/2014/main" id="{63A2453F-C0D1-5790-9646-226F51E63F44}"/>
                </a:ext>
              </a:extLst>
            </p:cNvPr>
            <p:cNvSpPr/>
            <p:nvPr/>
          </p:nvSpPr>
          <p:spPr>
            <a:xfrm>
              <a:off x="0" y="8951722"/>
              <a:ext cx="7772400" cy="11066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11719">
                <a:defRPr/>
              </a:pPr>
              <a:endParaRPr lang="en-US" sz="1227">
                <a:solidFill>
                  <a:prstClr val="white"/>
                </a:solidFill>
                <a:latin typeface="Calibri" panose="020F0502020204030204"/>
              </a:endParaRPr>
            </a:p>
          </p:txBody>
        </p:sp>
        <p:grpSp>
          <p:nvGrpSpPr>
            <p:cNvPr id="33" name="Group 32">
              <a:extLst>
                <a:ext uri="{FF2B5EF4-FFF2-40B4-BE49-F238E27FC236}">
                  <a16:creationId xmlns:a16="http://schemas.microsoft.com/office/drawing/2014/main" id="{53B5BFF9-6E16-6E25-1B0F-8459EA7468A4}"/>
                </a:ext>
              </a:extLst>
            </p:cNvPr>
            <p:cNvGrpSpPr/>
            <p:nvPr/>
          </p:nvGrpSpPr>
          <p:grpSpPr>
            <a:xfrm>
              <a:off x="0" y="8951719"/>
              <a:ext cx="4406824" cy="1116687"/>
              <a:chOff x="-289364" y="8928395"/>
              <a:chExt cx="6227174" cy="1400662"/>
            </a:xfrm>
          </p:grpSpPr>
          <p:sp>
            <p:nvSpPr>
              <p:cNvPr id="34" name="Freeform 3">
                <a:extLst>
                  <a:ext uri="{FF2B5EF4-FFF2-40B4-BE49-F238E27FC236}">
                    <a16:creationId xmlns:a16="http://schemas.microsoft.com/office/drawing/2014/main" id="{D8387E80-1BFB-CA39-2B0A-7348E464881C}"/>
                  </a:ext>
                </a:extLst>
              </p:cNvPr>
              <p:cNvSpPr/>
              <p:nvPr/>
            </p:nvSpPr>
            <p:spPr>
              <a:xfrm>
                <a:off x="-289364" y="8928395"/>
                <a:ext cx="2325388" cy="1400662"/>
              </a:xfrm>
              <a:custGeom>
                <a:avLst/>
                <a:gdLst/>
                <a:ahLst/>
                <a:cxnLst/>
                <a:rect l="l" t="t" r="r" b="b"/>
                <a:pathLst>
                  <a:path w="2325389" h="1078609">
                    <a:moveTo>
                      <a:pt x="0" y="0"/>
                    </a:moveTo>
                    <a:lnTo>
                      <a:pt x="2325390" y="0"/>
                    </a:lnTo>
                    <a:lnTo>
                      <a:pt x="2325390" y="1078609"/>
                    </a:lnTo>
                    <a:lnTo>
                      <a:pt x="0" y="1078609"/>
                    </a:lnTo>
                    <a:lnTo>
                      <a:pt x="0" y="0"/>
                    </a:lnTo>
                    <a:close/>
                  </a:path>
                </a:pathLst>
              </a:custGeom>
              <a:blipFill>
                <a:blip r:embed="rId8"/>
                <a:stretch>
                  <a:fillRect t="-2943"/>
                </a:stretch>
              </a:blipFill>
            </p:spPr>
            <p:txBody>
              <a:bodyPr/>
              <a:lstStyle/>
              <a:p>
                <a:pPr defTabSz="311719">
                  <a:defRPr/>
                </a:pPr>
                <a:endParaRPr lang="en-US" sz="1227">
                  <a:solidFill>
                    <a:prstClr val="black"/>
                  </a:solidFill>
                  <a:latin typeface="Calibri" panose="020F0502020204030204"/>
                </a:endParaRPr>
              </a:p>
            </p:txBody>
          </p:sp>
          <p:sp>
            <p:nvSpPr>
              <p:cNvPr id="38" name="Freeform 5">
                <a:extLst>
                  <a:ext uri="{FF2B5EF4-FFF2-40B4-BE49-F238E27FC236}">
                    <a16:creationId xmlns:a16="http://schemas.microsoft.com/office/drawing/2014/main" id="{E65BF9BD-F469-21FE-9EE2-E48620B6697F}"/>
                  </a:ext>
                </a:extLst>
              </p:cNvPr>
              <p:cNvSpPr/>
              <p:nvPr/>
            </p:nvSpPr>
            <p:spPr>
              <a:xfrm>
                <a:off x="4296531" y="8982977"/>
                <a:ext cx="1641279" cy="1164927"/>
              </a:xfrm>
              <a:custGeom>
                <a:avLst/>
                <a:gdLst/>
                <a:ahLst/>
                <a:cxnLst/>
                <a:rect l="l" t="t" r="r" b="b"/>
                <a:pathLst>
                  <a:path w="1460281" h="1164927">
                    <a:moveTo>
                      <a:pt x="0" y="0"/>
                    </a:moveTo>
                    <a:lnTo>
                      <a:pt x="1460281" y="0"/>
                    </a:lnTo>
                    <a:lnTo>
                      <a:pt x="1460281" y="1164927"/>
                    </a:lnTo>
                    <a:lnTo>
                      <a:pt x="0" y="1164927"/>
                    </a:lnTo>
                    <a:lnTo>
                      <a:pt x="0" y="0"/>
                    </a:lnTo>
                    <a:close/>
                  </a:path>
                </a:pathLst>
              </a:custGeom>
              <a:blipFill>
                <a:blip r:embed="rId9"/>
                <a:stretch>
                  <a:fillRect/>
                </a:stretch>
              </a:blipFill>
            </p:spPr>
            <p:txBody>
              <a:bodyPr/>
              <a:lstStyle/>
              <a:p>
                <a:pPr defTabSz="311719">
                  <a:defRPr/>
                </a:pPr>
                <a:endParaRPr lang="en-US" sz="1227">
                  <a:solidFill>
                    <a:prstClr val="black"/>
                  </a:solidFill>
                  <a:latin typeface="Calibri" panose="020F0502020204030204"/>
                </a:endParaRPr>
              </a:p>
            </p:txBody>
          </p:sp>
        </p:grpSp>
      </p:grpSp>
      <p:pic>
        <p:nvPicPr>
          <p:cNvPr id="17" name="Picture 16">
            <a:extLst>
              <a:ext uri="{FF2B5EF4-FFF2-40B4-BE49-F238E27FC236}">
                <a16:creationId xmlns:a16="http://schemas.microsoft.com/office/drawing/2014/main" id="{731B7FE5-8065-B862-7D67-66144FCE7EEF}"/>
              </a:ext>
            </a:extLst>
          </p:cNvPr>
          <p:cNvPicPr>
            <a:picLocks noChangeAspect="1"/>
          </p:cNvPicPr>
          <p:nvPr/>
        </p:nvPicPr>
        <p:blipFill>
          <a:blip r:embed="rId10"/>
          <a:stretch>
            <a:fillRect/>
          </a:stretch>
        </p:blipFill>
        <p:spPr>
          <a:xfrm>
            <a:off x="215746" y="6254723"/>
            <a:ext cx="2853175" cy="432854"/>
          </a:xfrm>
          <a:prstGeom prst="rect">
            <a:avLst/>
          </a:prstGeom>
        </p:spPr>
      </p:pic>
      <p:pic>
        <p:nvPicPr>
          <p:cNvPr id="16" name="Picture 15">
            <a:extLst>
              <a:ext uri="{FF2B5EF4-FFF2-40B4-BE49-F238E27FC236}">
                <a16:creationId xmlns:a16="http://schemas.microsoft.com/office/drawing/2014/main" id="{16EB747D-B7C1-9C65-14E6-CE335BC16FA6}"/>
              </a:ext>
            </a:extLst>
          </p:cNvPr>
          <p:cNvPicPr>
            <a:picLocks noChangeAspect="1"/>
          </p:cNvPicPr>
          <p:nvPr/>
        </p:nvPicPr>
        <p:blipFill>
          <a:blip r:embed="rId11"/>
          <a:stretch>
            <a:fillRect/>
          </a:stretch>
        </p:blipFill>
        <p:spPr>
          <a:xfrm>
            <a:off x="11088274" y="142458"/>
            <a:ext cx="915630" cy="896554"/>
          </a:xfrm>
          <a:prstGeom prst="rect">
            <a:avLst/>
          </a:prstGeom>
        </p:spPr>
      </p:pic>
    </p:spTree>
    <p:extLst>
      <p:ext uri="{BB962C8B-B14F-4D97-AF65-F5344CB8AC3E}">
        <p14:creationId xmlns:p14="http://schemas.microsoft.com/office/powerpoint/2010/main" val="122841157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067B8C5-563E-73BC-AE2C-419763004567}"/>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l="364" t="22364" r="435" b="51890"/>
          <a:stretch/>
        </p:blipFill>
        <p:spPr>
          <a:xfrm>
            <a:off x="3446317" y="0"/>
            <a:ext cx="5299365" cy="1021651"/>
          </a:xfrm>
          <a:prstGeom prst="rect">
            <a:avLst/>
          </a:prstGeom>
        </p:spPr>
      </p:pic>
      <p:sp>
        <p:nvSpPr>
          <p:cNvPr id="70" name="Title 69">
            <a:extLst>
              <a:ext uri="{FF2B5EF4-FFF2-40B4-BE49-F238E27FC236}">
                <a16:creationId xmlns:a16="http://schemas.microsoft.com/office/drawing/2014/main" id="{B4A27585-ACA5-3614-9B38-51EF96D98B3F}"/>
              </a:ext>
            </a:extLst>
          </p:cNvPr>
          <p:cNvSpPr txBox="1">
            <a:spLocks noGrp="1"/>
          </p:cNvSpPr>
          <p:nvPr>
            <p:ph type="title" idx="4294967295"/>
          </p:nvPr>
        </p:nvSpPr>
        <p:spPr>
          <a:xfrm>
            <a:off x="4726683" y="224596"/>
            <a:ext cx="2731271" cy="650552"/>
          </a:xfrm>
          <a:prstGeom prst="rect">
            <a:avLst/>
          </a:prstGeom>
          <a:solidFill>
            <a:srgbClr val="203864">
              <a:alpha val="47843"/>
            </a:srgbClr>
          </a:solidFill>
          <a:ln>
            <a:noFill/>
            <a:prstDash/>
          </a:ln>
          <a:effectLst/>
        </p:spPr>
        <p:txBody>
          <a:bodyPr rot="0" spcFirstLastPara="0" vertOverflow="overflow" horzOverflow="overflow" vert="horz" wrap="square" lIns="62345" tIns="31173" rIns="62345" bIns="31173" numCol="1" spcCol="0" rtlCol="0" fromWordArt="0" anchor="t" anchorCtr="0" forceAA="0" compatLnSpc="1">
            <a:prstTxWarp prst="textNoShape">
              <a:avLst/>
            </a:prstTxWarp>
            <a:spAutoFit/>
          </a:bodyPr>
          <a:lstStyle/>
          <a:p>
            <a:pPr algn="ctr" defTabSz="311719">
              <a:lnSpc>
                <a:spcPct val="100000"/>
              </a:lnSpc>
              <a:spcBef>
                <a:spcPts val="0"/>
              </a:spcBef>
              <a:defRPr/>
            </a:pPr>
            <a:r>
              <a:rPr lang="en-US" sz="1909">
                <a:solidFill>
                  <a:schemeClr val="bg1"/>
                </a:solidFill>
                <a:ea typeface="+mn-ea"/>
                <a:cs typeface="+mn-cs"/>
              </a:rPr>
              <a:t>Collaboration Across the Continuum</a:t>
            </a:r>
          </a:p>
        </p:txBody>
      </p:sp>
      <p:sp>
        <p:nvSpPr>
          <p:cNvPr id="15" name="TextBox 14">
            <a:extLst>
              <a:ext uri="{FF2B5EF4-FFF2-40B4-BE49-F238E27FC236}">
                <a16:creationId xmlns:a16="http://schemas.microsoft.com/office/drawing/2014/main" id="{784DEB55-7D2C-0790-3555-3F74D8D958EA}"/>
              </a:ext>
            </a:extLst>
          </p:cNvPr>
          <p:cNvSpPr txBox="1"/>
          <p:nvPr/>
        </p:nvSpPr>
        <p:spPr>
          <a:xfrm>
            <a:off x="3952830" y="1115520"/>
            <a:ext cx="4390577" cy="688330"/>
          </a:xfrm>
          <a:prstGeom prst="rect">
            <a:avLst/>
          </a:prstGeom>
          <a:noFill/>
        </p:spPr>
        <p:txBody>
          <a:bodyPr wrap="square">
            <a:spAutoFit/>
          </a:bodyPr>
          <a:lstStyle/>
          <a:p>
            <a:pPr algn="ctr">
              <a:lnSpc>
                <a:spcPct val="107000"/>
              </a:lnSpc>
            </a:pPr>
            <a:r>
              <a:rPr lang="en-US" sz="1227" i="1" kern="100">
                <a:solidFill>
                  <a:schemeClr val="accent1">
                    <a:lumMod val="75000"/>
                  </a:schemeClr>
                </a:solidFill>
                <a:latin typeface="Arial" panose="020B0604020202020204" pitchFamily="34" charset="0"/>
                <a:ea typeface="Calibri" panose="020F0502020204030204" pitchFamily="34" charset="0"/>
                <a:cs typeface="Times New Roman" panose="02020603050405020304" pitchFamily="18" charset="0"/>
              </a:rPr>
              <a:t>When prevention, treatment, harm reduction, and recovery work together, there can be a greater reach and more positive impact</a:t>
            </a:r>
            <a:r>
              <a:rPr lang="en-US" sz="1227" i="1" kern="100">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 </a:t>
            </a:r>
            <a:r>
              <a:rPr lang="en-US" sz="1227" i="1" kern="100">
                <a:solidFill>
                  <a:schemeClr val="accent1">
                    <a:lumMod val="75000"/>
                  </a:schemeClr>
                </a:solidFill>
                <a:latin typeface="Arial" panose="020B0604020202020204" pitchFamily="34" charset="0"/>
                <a:ea typeface="Calibri" panose="020F0502020204030204" pitchFamily="34" charset="0"/>
                <a:cs typeface="Times New Roman" panose="02020603050405020304" pitchFamily="18" charset="0"/>
              </a:rPr>
              <a:t>on the community.</a:t>
            </a:r>
            <a:endParaRPr lang="en-US" sz="1227" i="1" kern="100">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7" name="TextBox 66">
            <a:extLst>
              <a:ext uri="{FF2B5EF4-FFF2-40B4-BE49-F238E27FC236}">
                <a16:creationId xmlns:a16="http://schemas.microsoft.com/office/drawing/2014/main" id="{10168115-BE1F-9852-94FE-188218548830}"/>
              </a:ext>
            </a:extLst>
          </p:cNvPr>
          <p:cNvSpPr txBox="1"/>
          <p:nvPr/>
        </p:nvSpPr>
        <p:spPr>
          <a:xfrm>
            <a:off x="3661848" y="4359164"/>
            <a:ext cx="4868302" cy="481735"/>
          </a:xfrm>
          <a:prstGeom prst="rect">
            <a:avLst/>
          </a:prstGeom>
          <a:noFill/>
        </p:spPr>
        <p:txBody>
          <a:bodyPr wrap="square">
            <a:spAutoFit/>
          </a:bodyPr>
          <a:lstStyle/>
          <a:p>
            <a:pPr>
              <a:lnSpc>
                <a:spcPct val="107000"/>
              </a:lnSpc>
            </a:pPr>
            <a:r>
              <a:rPr lang="en-US" sz="1227" b="1" kern="100" dirty="0">
                <a:latin typeface="Arial" panose="020B0604020202020204" pitchFamily="34" charset="0"/>
                <a:ea typeface="SimSun" panose="02010600030101010101" pitchFamily="2" charset="-122"/>
                <a:cs typeface="Arial" panose="020B0604020202020204" pitchFamily="34" charset="0"/>
              </a:rPr>
              <a:t>Professionals across the continuum can better collaborate by…</a:t>
            </a:r>
            <a:endParaRPr lang="en-US" sz="1227" b="1" kern="100" dirty="0">
              <a:latin typeface="Arial" panose="020B0604020202020204" pitchFamily="34" charset="0"/>
              <a:ea typeface="Calibri" panose="020F05020202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id="{FA91CAF3-FA46-1B59-15AE-2ED38A8D63B3}"/>
              </a:ext>
            </a:extLst>
          </p:cNvPr>
          <p:cNvSpPr txBox="1"/>
          <p:nvPr/>
        </p:nvSpPr>
        <p:spPr>
          <a:xfrm>
            <a:off x="3895661" y="4744067"/>
            <a:ext cx="4788745" cy="1497076"/>
          </a:xfrm>
          <a:prstGeom prst="rect">
            <a:avLst/>
          </a:prstGeom>
          <a:noFill/>
        </p:spPr>
        <p:txBody>
          <a:bodyPr wrap="square">
            <a:spAutoFit/>
          </a:bodyPr>
          <a:lstStyle/>
          <a:p>
            <a:pPr marL="233789" indent="-233789">
              <a:lnSpc>
                <a:spcPct val="107000"/>
              </a:lnSpc>
              <a:buFont typeface="Symbol" panose="05050102010706020507" pitchFamily="18" charset="2"/>
              <a:buChar char=""/>
            </a:pPr>
            <a:r>
              <a:rPr lang="en-US" sz="955" kern="100" dirty="0">
                <a:latin typeface="Arial" panose="020B0604020202020204" pitchFamily="34" charset="0"/>
                <a:ea typeface="Calibri" panose="020F0502020204030204" pitchFamily="34" charset="0"/>
                <a:cs typeface="Arial" panose="020B0604020202020204" pitchFamily="34" charset="0"/>
              </a:rPr>
              <a:t>Encouraging professionals to openly share their perspectives </a:t>
            </a:r>
            <a:br>
              <a:rPr lang="en-US" sz="955" kern="100" dirty="0">
                <a:latin typeface="Arial" panose="020B0604020202020204" pitchFamily="34" charset="0"/>
                <a:ea typeface="Calibri" panose="020F0502020204030204" pitchFamily="34" charset="0"/>
                <a:cs typeface="Arial" panose="020B0604020202020204" pitchFamily="34" charset="0"/>
              </a:rPr>
            </a:br>
            <a:r>
              <a:rPr lang="en-US" sz="955" kern="100" dirty="0">
                <a:latin typeface="Arial" panose="020B0604020202020204" pitchFamily="34" charset="0"/>
                <a:ea typeface="Calibri" panose="020F0502020204030204" pitchFamily="34" charset="0"/>
                <a:cs typeface="Arial" panose="020B0604020202020204" pitchFamily="34" charset="0"/>
              </a:rPr>
              <a:t>and experience </a:t>
            </a:r>
          </a:p>
          <a:p>
            <a:pPr marL="233789" indent="-233789">
              <a:lnSpc>
                <a:spcPct val="107000"/>
              </a:lnSpc>
              <a:buFont typeface="Symbol" panose="05050102010706020507" pitchFamily="18" charset="2"/>
              <a:buChar char=""/>
            </a:pPr>
            <a:r>
              <a:rPr lang="en-US" sz="955" kern="100" dirty="0">
                <a:latin typeface="Arial" panose="020B0604020202020204" pitchFamily="34" charset="0"/>
                <a:ea typeface="Calibri" panose="020F0502020204030204" pitchFamily="34" charset="0"/>
                <a:cs typeface="Arial" panose="020B0604020202020204" pitchFamily="34" charset="0"/>
              </a:rPr>
              <a:t>Learning more about each other’s work (e.g., attending prevention, treatment, recovery, harm reduction workgroup meetings or a state summit)</a:t>
            </a:r>
          </a:p>
          <a:p>
            <a:pPr marL="233789" indent="-233789">
              <a:lnSpc>
                <a:spcPct val="107000"/>
              </a:lnSpc>
              <a:buFont typeface="Symbol" panose="05050102010706020507" pitchFamily="18" charset="2"/>
              <a:buChar char=""/>
            </a:pPr>
            <a:r>
              <a:rPr lang="en-US" sz="955" kern="100" dirty="0">
                <a:latin typeface="Arial" panose="020B0604020202020204" pitchFamily="34" charset="0"/>
                <a:ea typeface="Calibri" panose="020F0502020204030204" pitchFamily="34" charset="0"/>
                <a:cs typeface="Arial" panose="020B0604020202020204" pitchFamily="34" charset="0"/>
              </a:rPr>
              <a:t>Making referrals to services across the continuum of care</a:t>
            </a:r>
          </a:p>
          <a:p>
            <a:pPr marL="233789" indent="-233789">
              <a:lnSpc>
                <a:spcPct val="107000"/>
              </a:lnSpc>
              <a:buFont typeface="Symbol" panose="05050102010706020507" pitchFamily="18" charset="2"/>
              <a:buChar char=""/>
            </a:pPr>
            <a:r>
              <a:rPr lang="en-US" sz="955" kern="100" dirty="0">
                <a:latin typeface="Arial" panose="020B0604020202020204" pitchFamily="34" charset="0"/>
                <a:ea typeface="Calibri" panose="020F0502020204030204" pitchFamily="34" charset="0"/>
                <a:cs typeface="Arial" panose="020B0604020202020204" pitchFamily="34" charset="0"/>
              </a:rPr>
              <a:t>Developing and updating shared definitions and language </a:t>
            </a:r>
          </a:p>
          <a:p>
            <a:pPr marL="233789" indent="-233789">
              <a:lnSpc>
                <a:spcPct val="107000"/>
              </a:lnSpc>
              <a:buFont typeface="Symbol" panose="05050102010706020507" pitchFamily="18" charset="2"/>
              <a:buChar char=""/>
            </a:pPr>
            <a:r>
              <a:rPr lang="en-US" sz="955" kern="100" dirty="0">
                <a:latin typeface="Arial" panose="020B0604020202020204" pitchFamily="34" charset="0"/>
                <a:ea typeface="Calibri" panose="020F0502020204030204" pitchFamily="34" charset="0"/>
                <a:cs typeface="Arial" panose="020B0604020202020204" pitchFamily="34" charset="0"/>
              </a:rPr>
              <a:t>Incorporating people with lived experience in decision making, planning, evaluation, and implementation across the substance use continuum</a:t>
            </a:r>
          </a:p>
          <a:p>
            <a:pPr>
              <a:spcAft>
                <a:spcPts val="545"/>
              </a:spcAft>
            </a:pPr>
            <a:r>
              <a:rPr lang="en-US" sz="955" kern="100" dirty="0">
                <a:latin typeface="Arial" panose="020B0604020202020204" pitchFamily="34" charset="0"/>
                <a:ea typeface="Calibri" panose="020F050202020403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4B144731-F83D-AA31-8A61-C0E9A92D56E9}"/>
              </a:ext>
              <a:ext uri="{C183D7F6-B498-43B3-948B-1728B52AA6E4}">
                <adec:decorative xmlns:adec="http://schemas.microsoft.com/office/drawing/2017/decorative" val="1"/>
              </a:ext>
            </a:extLst>
          </p:cNvPr>
          <p:cNvSpPr txBox="1"/>
          <p:nvPr/>
        </p:nvSpPr>
        <p:spPr>
          <a:xfrm>
            <a:off x="8441616" y="87801"/>
            <a:ext cx="367940" cy="281167"/>
          </a:xfrm>
          <a:prstGeom prst="rect">
            <a:avLst/>
          </a:prstGeom>
          <a:noFill/>
        </p:spPr>
        <p:txBody>
          <a:bodyPr wrap="square" rtlCol="0">
            <a:spAutoFit/>
          </a:bodyPr>
          <a:lstStyle/>
          <a:p>
            <a:r>
              <a:rPr lang="en-US" sz="1227" b="1">
                <a:solidFill>
                  <a:schemeClr val="bg1"/>
                </a:solidFill>
              </a:rPr>
              <a:t>3</a:t>
            </a:r>
          </a:p>
        </p:txBody>
      </p:sp>
      <p:grpSp>
        <p:nvGrpSpPr>
          <p:cNvPr id="4" name="Group 3">
            <a:extLst>
              <a:ext uri="{FF2B5EF4-FFF2-40B4-BE49-F238E27FC236}">
                <a16:creationId xmlns:a16="http://schemas.microsoft.com/office/drawing/2014/main" id="{3FA2B6F5-39E8-1007-535B-F345DAD41424}"/>
              </a:ext>
              <a:ext uri="{C183D7F6-B498-43B3-948B-1728B52AA6E4}">
                <adec:decorative xmlns:adec="http://schemas.microsoft.com/office/drawing/2017/decorative" val="1"/>
              </a:ext>
            </a:extLst>
          </p:cNvPr>
          <p:cNvGrpSpPr/>
          <p:nvPr/>
        </p:nvGrpSpPr>
        <p:grpSpPr>
          <a:xfrm>
            <a:off x="4749936" y="1790412"/>
            <a:ext cx="2692122" cy="2622205"/>
            <a:chOff x="2084051" y="2576743"/>
            <a:chExt cx="3554949" cy="3437926"/>
          </a:xfrm>
        </p:grpSpPr>
        <p:grpSp>
          <p:nvGrpSpPr>
            <p:cNvPr id="71" name="Group 70">
              <a:extLst>
                <a:ext uri="{FF2B5EF4-FFF2-40B4-BE49-F238E27FC236}">
                  <a16:creationId xmlns:a16="http://schemas.microsoft.com/office/drawing/2014/main" id="{37F4ADCD-EA31-3E38-0A1D-846ECB2B3B3D}"/>
                </a:ext>
              </a:extLst>
            </p:cNvPr>
            <p:cNvGrpSpPr/>
            <p:nvPr/>
          </p:nvGrpSpPr>
          <p:grpSpPr>
            <a:xfrm>
              <a:off x="2084051" y="2576743"/>
              <a:ext cx="3554949" cy="3437926"/>
              <a:chOff x="1304326" y="1721277"/>
              <a:chExt cx="4776318" cy="4571115"/>
            </a:xfrm>
          </p:grpSpPr>
          <p:grpSp>
            <p:nvGrpSpPr>
              <p:cNvPr id="44" name="Group 43">
                <a:extLst>
                  <a:ext uri="{FF2B5EF4-FFF2-40B4-BE49-F238E27FC236}">
                    <a16:creationId xmlns:a16="http://schemas.microsoft.com/office/drawing/2014/main" id="{C4F1E817-E6ED-E4ED-A1D4-AD3114DF34FF}"/>
                  </a:ext>
                </a:extLst>
              </p:cNvPr>
              <p:cNvGrpSpPr/>
              <p:nvPr/>
            </p:nvGrpSpPr>
            <p:grpSpPr>
              <a:xfrm>
                <a:off x="1304326" y="1721277"/>
                <a:ext cx="4776318" cy="4571115"/>
                <a:chOff x="1457891" y="3998710"/>
                <a:chExt cx="4776318" cy="4571115"/>
              </a:xfrm>
            </p:grpSpPr>
            <p:grpSp>
              <p:nvGrpSpPr>
                <p:cNvPr id="45" name="Group 44">
                  <a:extLst>
                    <a:ext uri="{FF2B5EF4-FFF2-40B4-BE49-F238E27FC236}">
                      <a16:creationId xmlns:a16="http://schemas.microsoft.com/office/drawing/2014/main" id="{6963CF5D-EB2B-197F-05F1-36DD44C42511}"/>
                    </a:ext>
                  </a:extLst>
                </p:cNvPr>
                <p:cNvGrpSpPr/>
                <p:nvPr/>
              </p:nvGrpSpPr>
              <p:grpSpPr>
                <a:xfrm>
                  <a:off x="1457891" y="3998710"/>
                  <a:ext cx="4776318" cy="4571115"/>
                  <a:chOff x="1786917" y="4662976"/>
                  <a:chExt cx="3582067" cy="3475865"/>
                </a:xfrm>
              </p:grpSpPr>
              <p:grpSp>
                <p:nvGrpSpPr>
                  <p:cNvPr id="47" name="Group 46">
                    <a:extLst>
                      <a:ext uri="{FF2B5EF4-FFF2-40B4-BE49-F238E27FC236}">
                        <a16:creationId xmlns:a16="http://schemas.microsoft.com/office/drawing/2014/main" id="{7A91862E-2291-D9DA-7437-2BE5190225D7}"/>
                      </a:ext>
                    </a:extLst>
                  </p:cNvPr>
                  <p:cNvGrpSpPr/>
                  <p:nvPr/>
                </p:nvGrpSpPr>
                <p:grpSpPr>
                  <a:xfrm rot="660148">
                    <a:off x="1786917" y="4662976"/>
                    <a:ext cx="3574204" cy="3453731"/>
                    <a:chOff x="1319206" y="4056192"/>
                    <a:chExt cx="2831301" cy="2741953"/>
                  </a:xfrm>
                </p:grpSpPr>
                <p:sp>
                  <p:nvSpPr>
                    <p:cNvPr id="55" name="Oval 54">
                      <a:extLst>
                        <a:ext uri="{FF2B5EF4-FFF2-40B4-BE49-F238E27FC236}">
                          <a16:creationId xmlns:a16="http://schemas.microsoft.com/office/drawing/2014/main" id="{79FEDF63-64DB-2367-E4BF-44C9E875C440}"/>
                        </a:ext>
                      </a:extLst>
                    </p:cNvPr>
                    <p:cNvSpPr/>
                    <p:nvPr/>
                  </p:nvSpPr>
                  <p:spPr>
                    <a:xfrm>
                      <a:off x="1319206" y="4562881"/>
                      <a:ext cx="1645920" cy="1645920"/>
                    </a:xfrm>
                    <a:prstGeom prst="ellipse">
                      <a:avLst/>
                    </a:prstGeom>
                    <a:solidFill>
                      <a:srgbClr val="6D86A1"/>
                    </a:solidFill>
                    <a:ln w="57150">
                      <a:solidFill>
                        <a:srgbClr val="FAF5E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27">
                        <a:ln w="76200">
                          <a:solidFill>
                            <a:schemeClr val="tx1"/>
                          </a:solidFill>
                        </a:ln>
                      </a:endParaRPr>
                    </a:p>
                  </p:txBody>
                </p:sp>
                <p:sp>
                  <p:nvSpPr>
                    <p:cNvPr id="56" name="Oval 55">
                      <a:extLst>
                        <a:ext uri="{FF2B5EF4-FFF2-40B4-BE49-F238E27FC236}">
                          <a16:creationId xmlns:a16="http://schemas.microsoft.com/office/drawing/2014/main" id="{7AA639E2-F4E9-E82B-450A-D5AA23C0AD06}"/>
                        </a:ext>
                      </a:extLst>
                    </p:cNvPr>
                    <p:cNvSpPr/>
                    <p:nvPr/>
                  </p:nvSpPr>
                  <p:spPr>
                    <a:xfrm>
                      <a:off x="1875910" y="4056192"/>
                      <a:ext cx="1645920" cy="1645920"/>
                    </a:xfrm>
                    <a:prstGeom prst="ellipse">
                      <a:avLst/>
                    </a:prstGeom>
                    <a:solidFill>
                      <a:srgbClr val="ED7D31">
                        <a:alpha val="47843"/>
                      </a:srgbClr>
                    </a:solidFill>
                    <a:ln w="57150">
                      <a:solidFill>
                        <a:srgbClr val="FAF5E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27">
                        <a:ln w="76200">
                          <a:solidFill>
                            <a:schemeClr val="tx1"/>
                          </a:solidFill>
                        </a:ln>
                      </a:endParaRPr>
                    </a:p>
                  </p:txBody>
                </p:sp>
                <p:sp>
                  <p:nvSpPr>
                    <p:cNvPr id="57" name="Oval 56">
                      <a:extLst>
                        <a:ext uri="{FF2B5EF4-FFF2-40B4-BE49-F238E27FC236}">
                          <a16:creationId xmlns:a16="http://schemas.microsoft.com/office/drawing/2014/main" id="{64F05BDF-50EE-1178-B5F5-66F607D6B365}"/>
                        </a:ext>
                      </a:extLst>
                    </p:cNvPr>
                    <p:cNvSpPr/>
                    <p:nvPr/>
                  </p:nvSpPr>
                  <p:spPr>
                    <a:xfrm>
                      <a:off x="2446980" y="4957591"/>
                      <a:ext cx="1645920" cy="1645920"/>
                    </a:xfrm>
                    <a:prstGeom prst="ellipse">
                      <a:avLst/>
                    </a:prstGeom>
                    <a:solidFill>
                      <a:srgbClr val="9AC5E2"/>
                    </a:solidFill>
                    <a:ln w="57150">
                      <a:solidFill>
                        <a:srgbClr val="FAF5E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27">
                        <a:ln w="76200">
                          <a:solidFill>
                            <a:schemeClr val="tx1"/>
                          </a:solidFill>
                        </a:ln>
                      </a:endParaRPr>
                    </a:p>
                  </p:txBody>
                </p:sp>
                <p:sp>
                  <p:nvSpPr>
                    <p:cNvPr id="58" name="Oval 57">
                      <a:extLst>
                        <a:ext uri="{FF2B5EF4-FFF2-40B4-BE49-F238E27FC236}">
                          <a16:creationId xmlns:a16="http://schemas.microsoft.com/office/drawing/2014/main" id="{D7FB12DF-6F14-16CA-1BF2-0BDB8D4426F0}"/>
                        </a:ext>
                      </a:extLst>
                    </p:cNvPr>
                    <p:cNvSpPr/>
                    <p:nvPr/>
                  </p:nvSpPr>
                  <p:spPr>
                    <a:xfrm>
                      <a:off x="1608463" y="5152225"/>
                      <a:ext cx="1645920" cy="1645920"/>
                    </a:xfrm>
                    <a:prstGeom prst="ellipse">
                      <a:avLst/>
                    </a:prstGeom>
                    <a:solidFill>
                      <a:srgbClr val="8F982A">
                        <a:alpha val="47451"/>
                      </a:srgbClr>
                    </a:solidFill>
                    <a:ln w="57150">
                      <a:solidFill>
                        <a:srgbClr val="FAF5E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27">
                        <a:ln w="76200">
                          <a:solidFill>
                            <a:schemeClr val="tx1"/>
                          </a:solidFill>
                        </a:ln>
                      </a:endParaRPr>
                    </a:p>
                  </p:txBody>
                </p:sp>
                <p:sp>
                  <p:nvSpPr>
                    <p:cNvPr id="59" name="Oval 58">
                      <a:extLst>
                        <a:ext uri="{FF2B5EF4-FFF2-40B4-BE49-F238E27FC236}">
                          <a16:creationId xmlns:a16="http://schemas.microsoft.com/office/drawing/2014/main" id="{4D793A84-B724-B5A3-277C-04EB2E6182FF}"/>
                        </a:ext>
                      </a:extLst>
                    </p:cNvPr>
                    <p:cNvSpPr/>
                    <p:nvPr/>
                  </p:nvSpPr>
                  <p:spPr>
                    <a:xfrm>
                      <a:off x="2504587" y="4345403"/>
                      <a:ext cx="1645920" cy="1645920"/>
                    </a:xfrm>
                    <a:prstGeom prst="ellipse">
                      <a:avLst/>
                    </a:prstGeom>
                    <a:solidFill>
                      <a:srgbClr val="DF3B0F">
                        <a:alpha val="47843"/>
                      </a:srgbClr>
                    </a:solidFill>
                    <a:ln w="57150">
                      <a:solidFill>
                        <a:srgbClr val="FAF5E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27">
                        <a:ln w="76200">
                          <a:solidFill>
                            <a:schemeClr val="tx1"/>
                          </a:solidFill>
                        </a:ln>
                      </a:endParaRPr>
                    </a:p>
                  </p:txBody>
                </p:sp>
              </p:grpSp>
              <p:grpSp>
                <p:nvGrpSpPr>
                  <p:cNvPr id="48" name="Group 47">
                    <a:extLst>
                      <a:ext uri="{FF2B5EF4-FFF2-40B4-BE49-F238E27FC236}">
                        <a16:creationId xmlns:a16="http://schemas.microsoft.com/office/drawing/2014/main" id="{DF7ACBE8-7DBA-C936-47BE-5F43FC6A54C8}"/>
                      </a:ext>
                    </a:extLst>
                  </p:cNvPr>
                  <p:cNvGrpSpPr/>
                  <p:nvPr/>
                </p:nvGrpSpPr>
                <p:grpSpPr>
                  <a:xfrm>
                    <a:off x="1811772" y="4685190"/>
                    <a:ext cx="3557212" cy="3453651"/>
                    <a:chOff x="799417" y="4609089"/>
                    <a:chExt cx="2817841" cy="2741888"/>
                  </a:xfrm>
                </p:grpSpPr>
                <p:grpSp>
                  <p:nvGrpSpPr>
                    <p:cNvPr id="49" name="Group 48">
                      <a:extLst>
                        <a:ext uri="{FF2B5EF4-FFF2-40B4-BE49-F238E27FC236}">
                          <a16:creationId xmlns:a16="http://schemas.microsoft.com/office/drawing/2014/main" id="{6FE12C2E-7552-7417-0EC2-F36922E5B34A}"/>
                        </a:ext>
                      </a:extLst>
                    </p:cNvPr>
                    <p:cNvGrpSpPr/>
                    <p:nvPr/>
                  </p:nvGrpSpPr>
                  <p:grpSpPr>
                    <a:xfrm rot="662313">
                      <a:off x="1061989" y="4609089"/>
                      <a:ext cx="2555269" cy="2741888"/>
                      <a:chOff x="1908904" y="4480456"/>
                      <a:chExt cx="2555269" cy="2741888"/>
                    </a:xfrm>
                  </p:grpSpPr>
                  <p:sp>
                    <p:nvSpPr>
                      <p:cNvPr id="51" name="Oval 50">
                        <a:extLst>
                          <a:ext uri="{FF2B5EF4-FFF2-40B4-BE49-F238E27FC236}">
                            <a16:creationId xmlns:a16="http://schemas.microsoft.com/office/drawing/2014/main" id="{630391FA-1595-52FB-085E-1705170143F7}"/>
                          </a:ext>
                        </a:extLst>
                      </p:cNvPr>
                      <p:cNvSpPr/>
                      <p:nvPr/>
                    </p:nvSpPr>
                    <p:spPr>
                      <a:xfrm>
                        <a:off x="2818253" y="4778985"/>
                        <a:ext cx="1645920" cy="1645920"/>
                      </a:xfrm>
                      <a:prstGeom prst="ellipse">
                        <a:avLst/>
                      </a:prstGeom>
                      <a:noFill/>
                      <a:ln w="57150">
                        <a:solidFill>
                          <a:srgbClr val="FAF5E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27">
                          <a:ln w="76200">
                            <a:solidFill>
                              <a:schemeClr val="tx1"/>
                            </a:solidFill>
                          </a:ln>
                        </a:endParaRPr>
                      </a:p>
                    </p:txBody>
                  </p:sp>
                  <p:sp>
                    <p:nvSpPr>
                      <p:cNvPr id="52" name="Oval 51">
                        <a:extLst>
                          <a:ext uri="{FF2B5EF4-FFF2-40B4-BE49-F238E27FC236}">
                            <a16:creationId xmlns:a16="http://schemas.microsoft.com/office/drawing/2014/main" id="{4607D98C-9218-E05D-A494-78CB7F9D29E5}"/>
                          </a:ext>
                        </a:extLst>
                      </p:cNvPr>
                      <p:cNvSpPr/>
                      <p:nvPr/>
                    </p:nvSpPr>
                    <p:spPr>
                      <a:xfrm>
                        <a:off x="2171226" y="4480456"/>
                        <a:ext cx="1645920" cy="1645920"/>
                      </a:xfrm>
                      <a:prstGeom prst="ellipse">
                        <a:avLst/>
                      </a:prstGeom>
                      <a:noFill/>
                      <a:ln w="57150">
                        <a:solidFill>
                          <a:srgbClr val="FAF5E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27">
                          <a:ln w="76200">
                            <a:solidFill>
                              <a:schemeClr val="tx1"/>
                            </a:solidFill>
                          </a:ln>
                        </a:endParaRPr>
                      </a:p>
                    </p:txBody>
                  </p:sp>
                  <p:sp>
                    <p:nvSpPr>
                      <p:cNvPr id="53" name="Oval 52">
                        <a:extLst>
                          <a:ext uri="{FF2B5EF4-FFF2-40B4-BE49-F238E27FC236}">
                            <a16:creationId xmlns:a16="http://schemas.microsoft.com/office/drawing/2014/main" id="{9EF4DFE2-40D2-E696-C84A-305F21D2796A}"/>
                          </a:ext>
                        </a:extLst>
                      </p:cNvPr>
                      <p:cNvSpPr/>
                      <p:nvPr/>
                    </p:nvSpPr>
                    <p:spPr>
                      <a:xfrm>
                        <a:off x="2744232" y="5394171"/>
                        <a:ext cx="1645920" cy="1645920"/>
                      </a:xfrm>
                      <a:prstGeom prst="ellipse">
                        <a:avLst/>
                      </a:prstGeom>
                      <a:noFill/>
                      <a:ln w="57150">
                        <a:solidFill>
                          <a:srgbClr val="FAF5E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27">
                          <a:ln w="76200">
                            <a:solidFill>
                              <a:schemeClr val="tx1"/>
                            </a:solidFill>
                          </a:ln>
                        </a:endParaRPr>
                      </a:p>
                    </p:txBody>
                  </p:sp>
                  <p:sp>
                    <p:nvSpPr>
                      <p:cNvPr id="54" name="Oval 53">
                        <a:extLst>
                          <a:ext uri="{FF2B5EF4-FFF2-40B4-BE49-F238E27FC236}">
                            <a16:creationId xmlns:a16="http://schemas.microsoft.com/office/drawing/2014/main" id="{8670A5FE-9280-544B-4EDD-D59C3A32B087}"/>
                          </a:ext>
                        </a:extLst>
                      </p:cNvPr>
                      <p:cNvSpPr/>
                      <p:nvPr/>
                    </p:nvSpPr>
                    <p:spPr>
                      <a:xfrm>
                        <a:off x="1908904" y="5576424"/>
                        <a:ext cx="1645920" cy="1645920"/>
                      </a:xfrm>
                      <a:prstGeom prst="ellipse">
                        <a:avLst/>
                      </a:prstGeom>
                      <a:noFill/>
                      <a:ln w="57150">
                        <a:solidFill>
                          <a:srgbClr val="FAF5E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27">
                          <a:ln w="76200">
                            <a:solidFill>
                              <a:schemeClr val="tx1"/>
                            </a:solidFill>
                          </a:ln>
                        </a:endParaRPr>
                      </a:p>
                    </p:txBody>
                  </p:sp>
                </p:grpSp>
                <p:sp>
                  <p:nvSpPr>
                    <p:cNvPr id="50" name="Oval 49">
                      <a:extLst>
                        <a:ext uri="{FF2B5EF4-FFF2-40B4-BE49-F238E27FC236}">
                          <a16:creationId xmlns:a16="http://schemas.microsoft.com/office/drawing/2014/main" id="{08D6AF06-F395-293B-3748-E0AC0B39426A}"/>
                        </a:ext>
                      </a:extLst>
                    </p:cNvPr>
                    <p:cNvSpPr/>
                    <p:nvPr/>
                  </p:nvSpPr>
                  <p:spPr>
                    <a:xfrm>
                      <a:off x="799417" y="4984760"/>
                      <a:ext cx="1645920" cy="1645920"/>
                    </a:xfrm>
                    <a:prstGeom prst="ellipse">
                      <a:avLst/>
                    </a:prstGeom>
                    <a:noFill/>
                    <a:ln w="57150">
                      <a:solidFill>
                        <a:srgbClr val="FAF5E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27">
                        <a:ln w="76200">
                          <a:solidFill>
                            <a:schemeClr val="tx1"/>
                          </a:solidFill>
                        </a:ln>
                      </a:endParaRPr>
                    </a:p>
                  </p:txBody>
                </p:sp>
              </p:grpSp>
            </p:grpSp>
            <p:sp>
              <p:nvSpPr>
                <p:cNvPr id="46" name="Oval 45">
                  <a:extLst>
                    <a:ext uri="{FF2B5EF4-FFF2-40B4-BE49-F238E27FC236}">
                      <a16:creationId xmlns:a16="http://schemas.microsoft.com/office/drawing/2014/main" id="{1AC9863D-30AD-4D9D-6412-B73E2C373D35}"/>
                    </a:ext>
                  </a:extLst>
                </p:cNvPr>
                <p:cNvSpPr/>
                <p:nvPr/>
              </p:nvSpPr>
              <p:spPr>
                <a:xfrm rot="660148">
                  <a:off x="3272841" y="5670972"/>
                  <a:ext cx="1265657" cy="1211697"/>
                </a:xfrm>
                <a:prstGeom prst="ellipse">
                  <a:avLst/>
                </a:prstGeom>
                <a:solidFill>
                  <a:srgbClr val="FAF5EF"/>
                </a:solidFill>
                <a:ln w="76200">
                  <a:solidFill>
                    <a:srgbClr val="FAF5E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27"/>
                </a:p>
              </p:txBody>
            </p:sp>
          </p:grpSp>
          <p:pic>
            <p:nvPicPr>
              <p:cNvPr id="61" name="Picture 60">
                <a:extLst>
                  <a:ext uri="{FF2B5EF4-FFF2-40B4-BE49-F238E27FC236}">
                    <a16:creationId xmlns:a16="http://schemas.microsoft.com/office/drawing/2014/main" id="{883C4786-9456-BB26-B264-3B0DD1D54D86}"/>
                  </a:ext>
                </a:extLst>
              </p:cNvPr>
              <p:cNvPicPr>
                <a:picLocks noChangeAspect="1"/>
              </p:cNvPicPr>
              <p:nvPr/>
            </p:nvPicPr>
            <p:blipFill>
              <a:blip r:embed="rId3"/>
              <a:stretch>
                <a:fillRect/>
              </a:stretch>
            </p:blipFill>
            <p:spPr>
              <a:xfrm>
                <a:off x="4510531" y="5174450"/>
                <a:ext cx="631011" cy="621450"/>
              </a:xfrm>
              <a:prstGeom prst="rect">
                <a:avLst/>
              </a:prstGeom>
            </p:spPr>
          </p:pic>
          <p:pic>
            <p:nvPicPr>
              <p:cNvPr id="62" name="Picture 61">
                <a:extLst>
                  <a:ext uri="{FF2B5EF4-FFF2-40B4-BE49-F238E27FC236}">
                    <a16:creationId xmlns:a16="http://schemas.microsoft.com/office/drawing/2014/main" id="{3E74AD38-C58E-1705-A4DD-E5E5EC4EA12F}"/>
                  </a:ext>
                </a:extLst>
              </p:cNvPr>
              <p:cNvPicPr>
                <a:picLocks noChangeAspect="1"/>
              </p:cNvPicPr>
              <p:nvPr/>
            </p:nvPicPr>
            <p:blipFill>
              <a:blip r:embed="rId4"/>
              <a:stretch>
                <a:fillRect/>
              </a:stretch>
            </p:blipFill>
            <p:spPr>
              <a:xfrm>
                <a:off x="2351275" y="5107108"/>
                <a:ext cx="782222" cy="770370"/>
              </a:xfrm>
              <a:prstGeom prst="rect">
                <a:avLst/>
              </a:prstGeom>
            </p:spPr>
          </p:pic>
          <p:pic>
            <p:nvPicPr>
              <p:cNvPr id="63" name="Picture 62">
                <a:extLst>
                  <a:ext uri="{FF2B5EF4-FFF2-40B4-BE49-F238E27FC236}">
                    <a16:creationId xmlns:a16="http://schemas.microsoft.com/office/drawing/2014/main" id="{3B47E2AF-B364-5F2B-B0E3-23CF59CFB287}"/>
                  </a:ext>
                </a:extLst>
              </p:cNvPr>
              <p:cNvPicPr>
                <a:picLocks noChangeAspect="1"/>
              </p:cNvPicPr>
              <p:nvPr/>
            </p:nvPicPr>
            <p:blipFill>
              <a:blip r:embed="rId5"/>
              <a:stretch>
                <a:fillRect/>
              </a:stretch>
            </p:blipFill>
            <p:spPr>
              <a:xfrm>
                <a:off x="1594136" y="3028917"/>
                <a:ext cx="700730" cy="690112"/>
              </a:xfrm>
              <a:prstGeom prst="rect">
                <a:avLst/>
              </a:prstGeom>
            </p:spPr>
          </p:pic>
          <p:pic>
            <p:nvPicPr>
              <p:cNvPr id="64" name="Picture 63">
                <a:extLst>
                  <a:ext uri="{FF2B5EF4-FFF2-40B4-BE49-F238E27FC236}">
                    <a16:creationId xmlns:a16="http://schemas.microsoft.com/office/drawing/2014/main" id="{3AADEC64-C1C6-3E1B-F47C-30881F6B5BE3}"/>
                  </a:ext>
                </a:extLst>
              </p:cNvPr>
              <p:cNvPicPr>
                <a:picLocks noChangeAspect="1"/>
              </p:cNvPicPr>
              <p:nvPr/>
            </p:nvPicPr>
            <p:blipFill>
              <a:blip r:embed="rId6"/>
              <a:stretch>
                <a:fillRect/>
              </a:stretch>
            </p:blipFill>
            <p:spPr>
              <a:xfrm>
                <a:off x="5212853" y="2997019"/>
                <a:ext cx="737547" cy="726373"/>
              </a:xfrm>
              <a:prstGeom prst="rect">
                <a:avLst/>
              </a:prstGeom>
            </p:spPr>
          </p:pic>
        </p:grpSp>
        <p:pic>
          <p:nvPicPr>
            <p:cNvPr id="2" name="Picture 1">
              <a:extLst>
                <a:ext uri="{FF2B5EF4-FFF2-40B4-BE49-F238E27FC236}">
                  <a16:creationId xmlns:a16="http://schemas.microsoft.com/office/drawing/2014/main" id="{D3DC3520-D92D-40AD-F959-029443214E65}"/>
                </a:ext>
              </a:extLst>
            </p:cNvPr>
            <p:cNvPicPr>
              <a:picLocks noChangeAspect="1"/>
            </p:cNvPicPr>
            <p:nvPr/>
          </p:nvPicPr>
          <p:blipFill>
            <a:blip r:embed="rId7"/>
            <a:stretch>
              <a:fillRect/>
            </a:stretch>
          </p:blipFill>
          <p:spPr>
            <a:xfrm>
              <a:off x="3661456" y="2622768"/>
              <a:ext cx="537791" cy="537791"/>
            </a:xfrm>
            <a:prstGeom prst="rect">
              <a:avLst/>
            </a:prstGeom>
          </p:spPr>
        </p:pic>
      </p:grpSp>
      <p:grpSp>
        <p:nvGrpSpPr>
          <p:cNvPr id="6" name="Group 5">
            <a:extLst>
              <a:ext uri="{FF2B5EF4-FFF2-40B4-BE49-F238E27FC236}">
                <a16:creationId xmlns:a16="http://schemas.microsoft.com/office/drawing/2014/main" id="{E37ED7A7-39C0-688A-19C5-6648F691E758}"/>
              </a:ext>
              <a:ext uri="{C183D7F6-B498-43B3-948B-1728B52AA6E4}">
                <adec:decorative xmlns:adec="http://schemas.microsoft.com/office/drawing/2017/decorative" val="1"/>
              </a:ext>
            </a:extLst>
          </p:cNvPr>
          <p:cNvGrpSpPr/>
          <p:nvPr/>
        </p:nvGrpSpPr>
        <p:grpSpPr>
          <a:xfrm>
            <a:off x="3448940" y="6059120"/>
            <a:ext cx="5299364" cy="796128"/>
            <a:chOff x="0" y="8900752"/>
            <a:chExt cx="7772400" cy="1167654"/>
          </a:xfrm>
        </p:grpSpPr>
        <p:sp>
          <p:nvSpPr>
            <p:cNvPr id="8" name="Rectangle 7">
              <a:extLst>
                <a:ext uri="{FF2B5EF4-FFF2-40B4-BE49-F238E27FC236}">
                  <a16:creationId xmlns:a16="http://schemas.microsoft.com/office/drawing/2014/main" id="{29B93B3D-8F4D-A2BC-4C90-B97E5382BC8F}"/>
                </a:ext>
              </a:extLst>
            </p:cNvPr>
            <p:cNvSpPr/>
            <p:nvPr/>
          </p:nvSpPr>
          <p:spPr>
            <a:xfrm>
              <a:off x="0" y="8951722"/>
              <a:ext cx="7772400" cy="11066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11719">
                <a:defRPr/>
              </a:pPr>
              <a:endParaRPr lang="en-US" sz="1227">
                <a:solidFill>
                  <a:prstClr val="white"/>
                </a:solidFill>
                <a:latin typeface="Calibri" panose="020F0502020204030204"/>
              </a:endParaRPr>
            </a:p>
          </p:txBody>
        </p:sp>
        <p:grpSp>
          <p:nvGrpSpPr>
            <p:cNvPr id="9" name="Group 8">
              <a:extLst>
                <a:ext uri="{FF2B5EF4-FFF2-40B4-BE49-F238E27FC236}">
                  <a16:creationId xmlns:a16="http://schemas.microsoft.com/office/drawing/2014/main" id="{7766419F-50AB-0D27-DB2D-D5644797E55C}"/>
                </a:ext>
              </a:extLst>
            </p:cNvPr>
            <p:cNvGrpSpPr/>
            <p:nvPr/>
          </p:nvGrpSpPr>
          <p:grpSpPr>
            <a:xfrm>
              <a:off x="0" y="8900752"/>
              <a:ext cx="4422438" cy="1167654"/>
              <a:chOff x="-289364" y="8864467"/>
              <a:chExt cx="6249239" cy="1464590"/>
            </a:xfrm>
          </p:grpSpPr>
          <p:sp>
            <p:nvSpPr>
              <p:cNvPr id="10" name="Freeform 3">
                <a:extLst>
                  <a:ext uri="{FF2B5EF4-FFF2-40B4-BE49-F238E27FC236}">
                    <a16:creationId xmlns:a16="http://schemas.microsoft.com/office/drawing/2014/main" id="{1A9EE68F-C9A3-9907-628C-0BC56193EC38}"/>
                  </a:ext>
                </a:extLst>
              </p:cNvPr>
              <p:cNvSpPr/>
              <p:nvPr/>
            </p:nvSpPr>
            <p:spPr>
              <a:xfrm>
                <a:off x="-289364" y="8928395"/>
                <a:ext cx="2325388" cy="1400662"/>
              </a:xfrm>
              <a:custGeom>
                <a:avLst/>
                <a:gdLst/>
                <a:ahLst/>
                <a:cxnLst/>
                <a:rect l="l" t="t" r="r" b="b"/>
                <a:pathLst>
                  <a:path w="2325389" h="1078609">
                    <a:moveTo>
                      <a:pt x="0" y="0"/>
                    </a:moveTo>
                    <a:lnTo>
                      <a:pt x="2325390" y="0"/>
                    </a:lnTo>
                    <a:lnTo>
                      <a:pt x="2325390" y="1078609"/>
                    </a:lnTo>
                    <a:lnTo>
                      <a:pt x="0" y="1078609"/>
                    </a:lnTo>
                    <a:lnTo>
                      <a:pt x="0" y="0"/>
                    </a:lnTo>
                    <a:close/>
                  </a:path>
                </a:pathLst>
              </a:custGeom>
              <a:blipFill>
                <a:blip r:embed="rId8"/>
                <a:stretch>
                  <a:fillRect t="-2943"/>
                </a:stretch>
              </a:blipFill>
            </p:spPr>
            <p:txBody>
              <a:bodyPr/>
              <a:lstStyle/>
              <a:p>
                <a:pPr defTabSz="311719">
                  <a:defRPr/>
                </a:pPr>
                <a:endParaRPr lang="en-US" sz="1227">
                  <a:solidFill>
                    <a:prstClr val="black"/>
                  </a:solidFill>
                  <a:latin typeface="Calibri" panose="020F0502020204030204"/>
                </a:endParaRPr>
              </a:p>
            </p:txBody>
          </p:sp>
          <p:sp>
            <p:nvSpPr>
              <p:cNvPr id="12" name="Freeform 5">
                <a:extLst>
                  <a:ext uri="{FF2B5EF4-FFF2-40B4-BE49-F238E27FC236}">
                    <a16:creationId xmlns:a16="http://schemas.microsoft.com/office/drawing/2014/main" id="{D891EDDA-F286-B375-DFC0-E6D573E322E3}"/>
                  </a:ext>
                </a:extLst>
              </p:cNvPr>
              <p:cNvSpPr/>
              <p:nvPr/>
            </p:nvSpPr>
            <p:spPr>
              <a:xfrm>
                <a:off x="4318595" y="8864469"/>
                <a:ext cx="1641279" cy="1164927"/>
              </a:xfrm>
              <a:custGeom>
                <a:avLst/>
                <a:gdLst/>
                <a:ahLst/>
                <a:cxnLst/>
                <a:rect l="l" t="t" r="r" b="b"/>
                <a:pathLst>
                  <a:path w="1460281" h="1164927">
                    <a:moveTo>
                      <a:pt x="0" y="0"/>
                    </a:moveTo>
                    <a:lnTo>
                      <a:pt x="1460281" y="0"/>
                    </a:lnTo>
                    <a:lnTo>
                      <a:pt x="1460281" y="1164927"/>
                    </a:lnTo>
                    <a:lnTo>
                      <a:pt x="0" y="1164927"/>
                    </a:lnTo>
                    <a:lnTo>
                      <a:pt x="0" y="0"/>
                    </a:lnTo>
                    <a:close/>
                  </a:path>
                </a:pathLst>
              </a:custGeom>
              <a:blipFill>
                <a:blip r:embed="rId9"/>
                <a:stretch>
                  <a:fillRect/>
                </a:stretch>
              </a:blipFill>
            </p:spPr>
            <p:txBody>
              <a:bodyPr/>
              <a:lstStyle/>
              <a:p>
                <a:pPr defTabSz="311719">
                  <a:defRPr/>
                </a:pPr>
                <a:endParaRPr lang="en-US" sz="1227" dirty="0">
                  <a:solidFill>
                    <a:prstClr val="black"/>
                  </a:solidFill>
                  <a:latin typeface="Calibri" panose="020F0502020204030204"/>
                </a:endParaRPr>
              </a:p>
            </p:txBody>
          </p:sp>
        </p:grpSp>
      </p:grpSp>
      <p:pic>
        <p:nvPicPr>
          <p:cNvPr id="13" name="Picture 12">
            <a:extLst>
              <a:ext uri="{FF2B5EF4-FFF2-40B4-BE49-F238E27FC236}">
                <a16:creationId xmlns:a16="http://schemas.microsoft.com/office/drawing/2014/main" id="{CBDBA81D-2127-CE84-488D-6A937929DF75}"/>
              </a:ex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436188" y="6221468"/>
            <a:ext cx="2857024" cy="437384"/>
          </a:xfrm>
          <a:prstGeom prst="rect">
            <a:avLst/>
          </a:prstGeom>
        </p:spPr>
      </p:pic>
      <p:pic>
        <p:nvPicPr>
          <p:cNvPr id="11" name="Picture 10">
            <a:extLst>
              <a:ext uri="{FF2B5EF4-FFF2-40B4-BE49-F238E27FC236}">
                <a16:creationId xmlns:a16="http://schemas.microsoft.com/office/drawing/2014/main" id="{4791D3F5-160B-6C05-218D-DF802A8B2B43}"/>
              </a:ext>
            </a:extLst>
          </p:cNvPr>
          <p:cNvPicPr>
            <a:picLocks noChangeAspect="1"/>
          </p:cNvPicPr>
          <p:nvPr/>
        </p:nvPicPr>
        <p:blipFill>
          <a:blip r:embed="rId11"/>
          <a:stretch>
            <a:fillRect/>
          </a:stretch>
        </p:blipFill>
        <p:spPr>
          <a:xfrm>
            <a:off x="11088274" y="142458"/>
            <a:ext cx="915630" cy="896554"/>
          </a:xfrm>
          <a:prstGeom prst="rect">
            <a:avLst/>
          </a:prstGeom>
        </p:spPr>
      </p:pic>
    </p:spTree>
    <p:extLst>
      <p:ext uri="{BB962C8B-B14F-4D97-AF65-F5344CB8AC3E}">
        <p14:creationId xmlns:p14="http://schemas.microsoft.com/office/powerpoint/2010/main" val="4739646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A8F97-11B0-8339-4827-CB2F097F3614}"/>
              </a:ext>
            </a:extLst>
          </p:cNvPr>
          <p:cNvSpPr>
            <a:spLocks noGrp="1"/>
          </p:cNvSpPr>
          <p:nvPr>
            <p:ph type="title"/>
          </p:nvPr>
        </p:nvSpPr>
        <p:spPr>
          <a:xfrm>
            <a:off x="310458" y="834260"/>
            <a:ext cx="11449408" cy="1235075"/>
          </a:xfrm>
        </p:spPr>
        <p:txBody>
          <a:bodyPr/>
          <a:lstStyle/>
          <a:p>
            <a:pPr algn="ctr"/>
            <a:r>
              <a:rPr lang="en-US" dirty="0"/>
              <a:t>Disclosure</a:t>
            </a:r>
          </a:p>
        </p:txBody>
      </p:sp>
      <p:sp>
        <p:nvSpPr>
          <p:cNvPr id="3" name="Content Placeholder 2">
            <a:extLst>
              <a:ext uri="{FF2B5EF4-FFF2-40B4-BE49-F238E27FC236}">
                <a16:creationId xmlns:a16="http://schemas.microsoft.com/office/drawing/2014/main" id="{CD211296-0513-DD53-0C95-873F7B750D98}"/>
              </a:ext>
            </a:extLst>
          </p:cNvPr>
          <p:cNvSpPr>
            <a:spLocks noGrp="1"/>
          </p:cNvSpPr>
          <p:nvPr>
            <p:ph idx="1"/>
          </p:nvPr>
        </p:nvSpPr>
        <p:spPr>
          <a:xfrm>
            <a:off x="457199" y="2286000"/>
            <a:ext cx="11335109" cy="3890963"/>
          </a:xfrm>
        </p:spPr>
        <p:txBody>
          <a:bodyPr>
            <a:normAutofit/>
          </a:bodyPr>
          <a:lstStyle/>
          <a:p>
            <a:pPr marL="0" marR="0" algn="ctr">
              <a:lnSpc>
                <a:spcPct val="107000"/>
              </a:lnSpc>
              <a:spcBef>
                <a:spcPts val="0"/>
              </a:spcBef>
              <a:spcAft>
                <a:spcPts val="800"/>
              </a:spcAft>
            </a:pPr>
            <a:r>
              <a:rPr lang="en-US" sz="25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Samantha Bone works for Public Consulting Group, a for profit company. </a:t>
            </a:r>
            <a:endParaRPr lang="en-US" sz="2500" dirty="0">
              <a:solidFill>
                <a:srgbClr val="000000"/>
              </a:solidFill>
            </a:endParaRPr>
          </a:p>
        </p:txBody>
      </p:sp>
      <p:sp>
        <p:nvSpPr>
          <p:cNvPr id="5" name="Slide Number Placeholder 4">
            <a:extLst>
              <a:ext uri="{FF2B5EF4-FFF2-40B4-BE49-F238E27FC236}">
                <a16:creationId xmlns:a16="http://schemas.microsoft.com/office/drawing/2014/main" id="{0554EC06-AEA6-DDEF-0668-BCBC8E568F40}"/>
              </a:ext>
            </a:extLst>
          </p:cNvPr>
          <p:cNvSpPr>
            <a:spLocks noGrp="1"/>
          </p:cNvSpPr>
          <p:nvPr>
            <p:ph type="sldNum" sz="quarter" idx="12"/>
          </p:nvPr>
        </p:nvSpPr>
        <p:spPr/>
        <p:txBody>
          <a:bodyPr/>
          <a:lstStyle/>
          <a:p>
            <a:fld id="{899FFD16-B25A-457E-9C72-CDC3BAF3ACB3}" type="slidenum">
              <a:rPr lang="en-US" smtClean="0"/>
              <a:t>7</a:t>
            </a:fld>
            <a:endParaRPr lang="en-US"/>
          </a:p>
        </p:txBody>
      </p:sp>
      <p:pic>
        <p:nvPicPr>
          <p:cNvPr id="6" name="Picture 5">
            <a:extLst>
              <a:ext uri="{FF2B5EF4-FFF2-40B4-BE49-F238E27FC236}">
                <a16:creationId xmlns:a16="http://schemas.microsoft.com/office/drawing/2014/main" id="{4C1E9435-4AFE-AEAE-86FC-14FF5E84D52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36188" y="6156160"/>
            <a:ext cx="3895782" cy="596408"/>
          </a:xfrm>
          <a:prstGeom prst="rect">
            <a:avLst/>
          </a:prstGeom>
        </p:spPr>
      </p:pic>
      <p:pic>
        <p:nvPicPr>
          <p:cNvPr id="7" name="Picture 6">
            <a:extLst>
              <a:ext uri="{FF2B5EF4-FFF2-40B4-BE49-F238E27FC236}">
                <a16:creationId xmlns:a16="http://schemas.microsoft.com/office/drawing/2014/main" id="{1907DE9B-F264-1C56-E721-091D32740620}"/>
              </a:ext>
            </a:extLst>
          </p:cNvPr>
          <p:cNvPicPr>
            <a:picLocks noChangeAspect="1"/>
          </p:cNvPicPr>
          <p:nvPr/>
        </p:nvPicPr>
        <p:blipFill>
          <a:blip r:embed="rId4"/>
          <a:stretch>
            <a:fillRect/>
          </a:stretch>
        </p:blipFill>
        <p:spPr>
          <a:xfrm>
            <a:off x="5669370" y="6094898"/>
            <a:ext cx="731583" cy="597460"/>
          </a:xfrm>
          <a:prstGeom prst="rect">
            <a:avLst/>
          </a:prstGeom>
        </p:spPr>
      </p:pic>
    </p:spTree>
    <p:extLst>
      <p:ext uri="{BB962C8B-B14F-4D97-AF65-F5344CB8AC3E}">
        <p14:creationId xmlns:p14="http://schemas.microsoft.com/office/powerpoint/2010/main" val="132213063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1A8A70-2C6E-FFCF-77C6-BB6DAF0DA050}"/>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l="364" t="22364" r="435" b="51890"/>
          <a:stretch/>
        </p:blipFill>
        <p:spPr>
          <a:xfrm>
            <a:off x="3446317" y="0"/>
            <a:ext cx="5299365" cy="1021651"/>
          </a:xfrm>
          <a:prstGeom prst="rect">
            <a:avLst/>
          </a:prstGeom>
        </p:spPr>
      </p:pic>
      <p:sp>
        <p:nvSpPr>
          <p:cNvPr id="4" name="Title 3">
            <a:extLst>
              <a:ext uri="{FF2B5EF4-FFF2-40B4-BE49-F238E27FC236}">
                <a16:creationId xmlns:a16="http://schemas.microsoft.com/office/drawing/2014/main" id="{29B263B5-9FFF-7A3A-3526-2FAEAAA61EEC}"/>
              </a:ext>
            </a:extLst>
          </p:cNvPr>
          <p:cNvSpPr txBox="1">
            <a:spLocks noGrp="1"/>
          </p:cNvSpPr>
          <p:nvPr>
            <p:ph type="title" idx="4294967295"/>
          </p:nvPr>
        </p:nvSpPr>
        <p:spPr>
          <a:xfrm>
            <a:off x="4724288" y="366919"/>
            <a:ext cx="2827256" cy="356753"/>
          </a:xfrm>
          <a:prstGeom prst="rect">
            <a:avLst/>
          </a:prstGeom>
          <a:solidFill>
            <a:srgbClr val="203864">
              <a:alpha val="47843"/>
            </a:srgbClr>
          </a:solidFill>
          <a:ln>
            <a:noFill/>
            <a:prstDash/>
          </a:ln>
          <a:effectLst/>
        </p:spPr>
        <p:txBody>
          <a:bodyPr rot="0" spcFirstLastPara="0" vertOverflow="overflow" horzOverflow="overflow" vert="horz" wrap="square" lIns="62345" tIns="31173" rIns="62345" bIns="31173" numCol="1" spcCol="0" rtlCol="0" fromWordArt="0" anchor="t" anchorCtr="0" forceAA="0" compatLnSpc="1">
            <a:prstTxWarp prst="textNoShape">
              <a:avLst/>
            </a:prstTxWarp>
            <a:spAutoFit/>
          </a:bodyPr>
          <a:lstStyle/>
          <a:p>
            <a:pPr algn="ctr" defTabSz="311719">
              <a:lnSpc>
                <a:spcPct val="100000"/>
              </a:lnSpc>
              <a:spcBef>
                <a:spcPts val="0"/>
              </a:spcBef>
              <a:defRPr/>
            </a:pPr>
            <a:r>
              <a:rPr lang="en-US" sz="1909">
                <a:solidFill>
                  <a:schemeClr val="bg1"/>
                </a:solidFill>
                <a:ea typeface="+mn-ea"/>
                <a:cs typeface="+mn-cs"/>
              </a:rPr>
              <a:t>Best Practices</a:t>
            </a:r>
          </a:p>
        </p:txBody>
      </p:sp>
      <p:graphicFrame>
        <p:nvGraphicFramePr>
          <p:cNvPr id="6" name="Table 5">
            <a:extLst>
              <a:ext uri="{FF2B5EF4-FFF2-40B4-BE49-F238E27FC236}">
                <a16:creationId xmlns:a16="http://schemas.microsoft.com/office/drawing/2014/main" id="{3CE2BB7F-8644-74D0-E280-8400C5D61C48}"/>
              </a:ext>
            </a:extLst>
          </p:cNvPr>
          <p:cNvGraphicFramePr>
            <a:graphicFrameLocks noGrp="1"/>
          </p:cNvGraphicFramePr>
          <p:nvPr>
            <p:extLst>
              <p:ext uri="{D42A27DB-BD31-4B8C-83A1-F6EECF244321}">
                <p14:modId xmlns:p14="http://schemas.microsoft.com/office/powerpoint/2010/main" val="4188628792"/>
              </p:ext>
            </p:extLst>
          </p:nvPr>
        </p:nvGraphicFramePr>
        <p:xfrm>
          <a:off x="3818203" y="1137532"/>
          <a:ext cx="4451685" cy="4692412"/>
        </p:xfrm>
        <a:graphic>
          <a:graphicData uri="http://schemas.openxmlformats.org/drawingml/2006/table">
            <a:tbl>
              <a:tblPr firstRow="1" firstCol="1" bandRow="1"/>
              <a:tblGrid>
                <a:gridCol w="2257478">
                  <a:extLst>
                    <a:ext uri="{9D8B030D-6E8A-4147-A177-3AD203B41FA5}">
                      <a16:colId xmlns:a16="http://schemas.microsoft.com/office/drawing/2014/main" val="2795231852"/>
                    </a:ext>
                  </a:extLst>
                </a:gridCol>
                <a:gridCol w="2194207">
                  <a:extLst>
                    <a:ext uri="{9D8B030D-6E8A-4147-A177-3AD203B41FA5}">
                      <a16:colId xmlns:a16="http://schemas.microsoft.com/office/drawing/2014/main" val="1769759363"/>
                    </a:ext>
                  </a:extLst>
                </a:gridCol>
              </a:tblGrid>
              <a:tr h="923359">
                <a:tc>
                  <a:txBody>
                    <a:bodyPr/>
                    <a:lstStyle/>
                    <a:p>
                      <a:pPr marL="0" marR="0" algn="ctr">
                        <a:lnSpc>
                          <a:spcPct val="107000"/>
                        </a:lnSpc>
                        <a:spcBef>
                          <a:spcPts val="0"/>
                        </a:spcBef>
                        <a:spcAft>
                          <a:spcPts val="0"/>
                        </a:spcAft>
                      </a:pPr>
                      <a:endParaRPr lang="en-US" sz="1200" b="1" kern="100">
                        <a:solidFill>
                          <a:schemeClr val="accent1">
                            <a:lumMod val="50000"/>
                          </a:schemeClr>
                        </a:solidFill>
                        <a:effectLst/>
                        <a:latin typeface="Arial" panose="020B0604020202020204" pitchFamily="34" charset="0"/>
                        <a:ea typeface="SimSun" panose="02010600030101010101" pitchFamily="2" charset="-122"/>
                        <a:cs typeface="Times New Roman" panose="02020603050405020304" pitchFamily="18" charset="0"/>
                      </a:endParaRPr>
                    </a:p>
                    <a:p>
                      <a:pPr marL="0" marR="0" algn="ctr">
                        <a:lnSpc>
                          <a:spcPct val="107000"/>
                        </a:lnSpc>
                        <a:spcBef>
                          <a:spcPts val="0"/>
                        </a:spcBef>
                        <a:spcAft>
                          <a:spcPts val="0"/>
                        </a:spcAft>
                      </a:pPr>
                      <a:r>
                        <a:rPr lang="en-US" sz="1200" b="1" kern="100">
                          <a:solidFill>
                            <a:schemeClr val="accent1">
                              <a:lumMod val="50000"/>
                            </a:schemeClr>
                          </a:solidFill>
                          <a:effectLst/>
                          <a:latin typeface="Arial" panose="020B0604020202020204" pitchFamily="34" charset="0"/>
                          <a:ea typeface="SimSun" panose="02010600030101010101" pitchFamily="2" charset="-122"/>
                          <a:cs typeface="Times New Roman" panose="02020603050405020304" pitchFamily="18" charset="0"/>
                        </a:rPr>
                        <a:t>Harm reduction IS</a:t>
                      </a:r>
                    </a:p>
                    <a:p>
                      <a:pPr marL="0" marR="0" algn="ctr">
                        <a:lnSpc>
                          <a:spcPct val="107000"/>
                        </a:lnSpc>
                        <a:spcBef>
                          <a:spcPts val="0"/>
                        </a:spcBef>
                        <a:spcAft>
                          <a:spcPts val="0"/>
                        </a:spcAft>
                      </a:pPr>
                      <a:endParaRPr lang="en-US" sz="1600" kern="10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endParaRPr lang="en-US" sz="1600" kern="10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6759" marR="4675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AF5EF"/>
                    </a:solidFill>
                  </a:tcPr>
                </a:tc>
                <a:tc>
                  <a:txBody>
                    <a:bodyPr/>
                    <a:lstStyle/>
                    <a:p>
                      <a:pPr marL="0" marR="0" algn="ctr">
                        <a:lnSpc>
                          <a:spcPct val="107000"/>
                        </a:lnSpc>
                        <a:spcBef>
                          <a:spcPts val="0"/>
                        </a:spcBef>
                        <a:spcAft>
                          <a:spcPts val="0"/>
                        </a:spcAft>
                      </a:pPr>
                      <a:endParaRPr lang="en-US" sz="1200" b="1" kern="100">
                        <a:solidFill>
                          <a:schemeClr val="accent1">
                            <a:lumMod val="50000"/>
                          </a:schemeClr>
                        </a:solidFill>
                        <a:effectLst/>
                        <a:latin typeface="Arial" panose="020B0604020202020204" pitchFamily="34" charset="0"/>
                        <a:ea typeface="SimSun" panose="02010600030101010101" pitchFamily="2" charset="-122"/>
                        <a:cs typeface="Times New Roman" panose="02020603050405020304" pitchFamily="18" charset="0"/>
                      </a:endParaRPr>
                    </a:p>
                    <a:p>
                      <a:pPr marL="0" marR="0" algn="ctr">
                        <a:lnSpc>
                          <a:spcPct val="107000"/>
                        </a:lnSpc>
                        <a:spcBef>
                          <a:spcPts val="0"/>
                        </a:spcBef>
                        <a:spcAft>
                          <a:spcPts val="0"/>
                        </a:spcAft>
                      </a:pPr>
                      <a:r>
                        <a:rPr lang="en-US" sz="1200" b="1" kern="100">
                          <a:solidFill>
                            <a:schemeClr val="accent1">
                              <a:lumMod val="50000"/>
                            </a:schemeClr>
                          </a:solidFill>
                          <a:effectLst/>
                          <a:latin typeface="Arial" panose="020B0604020202020204" pitchFamily="34" charset="0"/>
                          <a:ea typeface="SimSun" panose="02010600030101010101" pitchFamily="2" charset="-122"/>
                          <a:cs typeface="Times New Roman" panose="02020603050405020304" pitchFamily="18" charset="0"/>
                        </a:rPr>
                        <a:t>Harm reduction IS NOT</a:t>
                      </a:r>
                      <a:endParaRPr lang="en-US" sz="1600" kern="10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46759" marR="4675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AF5EF"/>
                    </a:solidFill>
                  </a:tcPr>
                </a:tc>
                <a:extLst>
                  <a:ext uri="{0D108BD9-81ED-4DB2-BD59-A6C34878D82A}">
                    <a16:rowId xmlns:a16="http://schemas.microsoft.com/office/drawing/2014/main" val="4244884208"/>
                  </a:ext>
                </a:extLst>
              </a:tr>
              <a:tr h="798242">
                <a:tc>
                  <a:txBody>
                    <a:bodyPr/>
                    <a:lstStyle/>
                    <a:p>
                      <a:pPr marL="0" marR="0" algn="ctr">
                        <a:lnSpc>
                          <a:spcPct val="100000"/>
                        </a:lnSpc>
                        <a:spcBef>
                          <a:spcPts val="0"/>
                        </a:spcBef>
                        <a:spcAft>
                          <a:spcPts val="0"/>
                        </a:spcAft>
                      </a:pPr>
                      <a:r>
                        <a:rPr lang="en-US" sz="1100" kern="100">
                          <a:effectLst/>
                          <a:latin typeface="Arial" panose="020B0604020202020204" pitchFamily="34" charset="0"/>
                          <a:ea typeface="Calibri" panose="020F0502020204030204" pitchFamily="34" charset="0"/>
                          <a:cs typeface="Times New Roman" panose="02020603050405020304" pitchFamily="18" charset="0"/>
                        </a:rPr>
                        <a:t>Encouraging safer use by those who will use drugs and always welcoming them back to care</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46759" marR="4675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AE3F3"/>
                    </a:solidFill>
                  </a:tcPr>
                </a:tc>
                <a:tc>
                  <a:txBody>
                    <a:bodyPr/>
                    <a:lstStyle/>
                    <a:p>
                      <a:pPr marL="0" marR="0" algn="ctr">
                        <a:lnSpc>
                          <a:spcPct val="100000"/>
                        </a:lnSpc>
                        <a:spcBef>
                          <a:spcPts val="0"/>
                        </a:spcBef>
                        <a:spcAft>
                          <a:spcPts val="0"/>
                        </a:spcAft>
                      </a:pPr>
                      <a:r>
                        <a:rPr lang="en-US" sz="1100" kern="100">
                          <a:effectLst/>
                          <a:latin typeface="Arial" panose="020B0604020202020204" pitchFamily="34" charset="0"/>
                          <a:ea typeface="Calibri" panose="020F0502020204030204" pitchFamily="34" charset="0"/>
                          <a:cs typeface="Times New Roman" panose="02020603050405020304" pitchFamily="18" charset="0"/>
                        </a:rPr>
                        <a:t>Encouraging substance use</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46759" marR="4675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9B7A5">
                        <a:alpha val="44706"/>
                      </a:srgbClr>
                    </a:solidFill>
                  </a:tcPr>
                </a:tc>
                <a:extLst>
                  <a:ext uri="{0D108BD9-81ED-4DB2-BD59-A6C34878D82A}">
                    <a16:rowId xmlns:a16="http://schemas.microsoft.com/office/drawing/2014/main" val="3222368371"/>
                  </a:ext>
                </a:extLst>
              </a:tr>
              <a:tr h="312492">
                <a:tc>
                  <a:txBody>
                    <a:bodyPr/>
                    <a:lstStyle/>
                    <a:p>
                      <a:pPr marL="0" marR="0" algn="ctr">
                        <a:lnSpc>
                          <a:spcPct val="100000"/>
                        </a:lnSpc>
                        <a:spcBef>
                          <a:spcPts val="0"/>
                        </a:spcBef>
                        <a:spcAft>
                          <a:spcPts val="0"/>
                        </a:spcAft>
                      </a:pPr>
                      <a:r>
                        <a:rPr lang="en-US" sz="1100" kern="100">
                          <a:effectLst/>
                          <a:latin typeface="Arial" panose="020B0604020202020204" pitchFamily="34" charset="0"/>
                          <a:ea typeface="Calibri" panose="020F0502020204030204" pitchFamily="34" charset="0"/>
                          <a:cs typeface="Times New Roman" panose="02020603050405020304" pitchFamily="18" charset="0"/>
                        </a:rPr>
                        <a:t>Compassionate, person-centered</a:t>
                      </a:r>
                    </a:p>
                  </a:txBody>
                  <a:tcPr marL="46759" marR="4675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AE3F3"/>
                    </a:solidFill>
                  </a:tcPr>
                </a:tc>
                <a:tc>
                  <a:txBody>
                    <a:bodyPr/>
                    <a:lstStyle/>
                    <a:p>
                      <a:pPr marL="0" marR="0" algn="ctr">
                        <a:lnSpc>
                          <a:spcPct val="100000"/>
                        </a:lnSpc>
                        <a:spcBef>
                          <a:spcPts val="0"/>
                        </a:spcBef>
                        <a:spcAft>
                          <a:spcPts val="0"/>
                        </a:spcAft>
                      </a:pPr>
                      <a:r>
                        <a:rPr lang="en-US" sz="1100" kern="100">
                          <a:effectLst/>
                          <a:latin typeface="Arial" panose="020B0604020202020204" pitchFamily="34" charset="0"/>
                          <a:ea typeface="Calibri" panose="020F0502020204030204" pitchFamily="34" charset="0"/>
                          <a:cs typeface="Times New Roman" panose="02020603050405020304" pitchFamily="18" charset="0"/>
                        </a:rPr>
                        <a:t>Judgmental, stigmatizing</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46759" marR="4675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9B7A5">
                        <a:alpha val="44706"/>
                      </a:srgbClr>
                    </a:solidFill>
                  </a:tcPr>
                </a:tc>
                <a:extLst>
                  <a:ext uri="{0D108BD9-81ED-4DB2-BD59-A6C34878D82A}">
                    <a16:rowId xmlns:a16="http://schemas.microsoft.com/office/drawing/2014/main" val="4257035144"/>
                  </a:ext>
                </a:extLst>
              </a:tr>
              <a:tr h="539368">
                <a:tc>
                  <a:txBody>
                    <a:bodyPr/>
                    <a:lstStyle/>
                    <a:p>
                      <a:pPr marL="0" marR="0" algn="ctr">
                        <a:lnSpc>
                          <a:spcPct val="100000"/>
                        </a:lnSpc>
                        <a:spcBef>
                          <a:spcPts val="0"/>
                        </a:spcBef>
                        <a:spcAft>
                          <a:spcPts val="0"/>
                        </a:spcAft>
                      </a:pPr>
                      <a:r>
                        <a:rPr lang="en-US" sz="1100" kern="100">
                          <a:effectLst/>
                          <a:latin typeface="Arial" panose="020B0604020202020204" pitchFamily="34" charset="0"/>
                          <a:ea typeface="Calibri" panose="020F0502020204030204" pitchFamily="34" charset="0"/>
                          <a:cs typeface="Times New Roman" panose="02020603050405020304" pitchFamily="18" charset="0"/>
                        </a:rPr>
                        <a:t>A journey with multiple stops </a:t>
                      </a:r>
                    </a:p>
                    <a:p>
                      <a:pPr marL="0" marR="0" algn="ctr">
                        <a:lnSpc>
                          <a:spcPct val="100000"/>
                        </a:lnSpc>
                        <a:spcBef>
                          <a:spcPts val="0"/>
                        </a:spcBef>
                        <a:spcAft>
                          <a:spcPts val="0"/>
                        </a:spcAft>
                      </a:pPr>
                      <a:r>
                        <a:rPr lang="en-US" sz="1100" kern="100">
                          <a:effectLst/>
                          <a:latin typeface="Arial" panose="020B0604020202020204" pitchFamily="34" charset="0"/>
                          <a:ea typeface="Calibri" panose="020F0502020204030204" pitchFamily="34" charset="0"/>
                          <a:cs typeface="Times New Roman" panose="02020603050405020304" pitchFamily="18" charset="0"/>
                        </a:rPr>
                        <a:t>along the way</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46759" marR="4675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AE3F3"/>
                    </a:solidFill>
                  </a:tcPr>
                </a:tc>
                <a:tc>
                  <a:txBody>
                    <a:bodyPr/>
                    <a:lstStyle/>
                    <a:p>
                      <a:pPr marL="0" marR="0" algn="ctr">
                        <a:lnSpc>
                          <a:spcPct val="100000"/>
                        </a:lnSpc>
                        <a:spcBef>
                          <a:spcPts val="0"/>
                        </a:spcBef>
                        <a:spcAft>
                          <a:spcPts val="0"/>
                        </a:spcAft>
                      </a:pPr>
                      <a:r>
                        <a:rPr lang="en-US" sz="1100" kern="100">
                          <a:effectLst/>
                          <a:latin typeface="Arial" panose="020B0604020202020204" pitchFamily="34" charset="0"/>
                          <a:ea typeface="Calibri" panose="020F0502020204030204" pitchFamily="34" charset="0"/>
                          <a:cs typeface="Times New Roman" panose="02020603050405020304" pitchFamily="18" charset="0"/>
                        </a:rPr>
                        <a:t>Straight line from point A </a:t>
                      </a:r>
                    </a:p>
                    <a:p>
                      <a:pPr marL="0" marR="0" algn="ctr">
                        <a:lnSpc>
                          <a:spcPct val="100000"/>
                        </a:lnSpc>
                        <a:spcBef>
                          <a:spcPts val="0"/>
                        </a:spcBef>
                        <a:spcAft>
                          <a:spcPts val="0"/>
                        </a:spcAft>
                      </a:pPr>
                      <a:r>
                        <a:rPr lang="en-US" sz="1100" kern="100">
                          <a:effectLst/>
                          <a:latin typeface="Arial" panose="020B0604020202020204" pitchFamily="34" charset="0"/>
                          <a:ea typeface="Calibri" panose="020F0502020204030204" pitchFamily="34" charset="0"/>
                          <a:cs typeface="Times New Roman" panose="02020603050405020304" pitchFamily="18" charset="0"/>
                        </a:rPr>
                        <a:t>to point B</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46759" marR="4675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9B7A5">
                        <a:alpha val="44706"/>
                      </a:srgbClr>
                    </a:solidFill>
                  </a:tcPr>
                </a:tc>
                <a:extLst>
                  <a:ext uri="{0D108BD9-81ED-4DB2-BD59-A6C34878D82A}">
                    <a16:rowId xmlns:a16="http://schemas.microsoft.com/office/drawing/2014/main" val="3961076034"/>
                  </a:ext>
                </a:extLst>
              </a:tr>
              <a:tr h="788765">
                <a:tc>
                  <a:txBody>
                    <a:bodyPr/>
                    <a:lstStyle/>
                    <a:p>
                      <a:pPr marL="0" marR="0" algn="ctr">
                        <a:lnSpc>
                          <a:spcPct val="100000"/>
                        </a:lnSpc>
                        <a:spcBef>
                          <a:spcPts val="0"/>
                        </a:spcBef>
                        <a:spcAft>
                          <a:spcPts val="0"/>
                        </a:spcAft>
                      </a:pPr>
                      <a:r>
                        <a:rPr lang="en-US" sz="1100" kern="0" dirty="0">
                          <a:effectLst/>
                          <a:latin typeface="Arial" panose="020B0604020202020204" pitchFamily="34" charset="0"/>
                          <a:ea typeface="Calibri" panose="020F0502020204030204" pitchFamily="34" charset="0"/>
                          <a:cs typeface="Times New Roman" panose="02020603050405020304" pitchFamily="18" charset="0"/>
                        </a:rPr>
                        <a:t>Infectious disease prevention, overdose prevention, wound care, </a:t>
                      </a:r>
                    </a:p>
                    <a:p>
                      <a:pPr marL="0" marR="0" algn="ctr">
                        <a:lnSpc>
                          <a:spcPct val="100000"/>
                        </a:lnSpc>
                        <a:spcBef>
                          <a:spcPts val="0"/>
                        </a:spcBef>
                        <a:spcAft>
                          <a:spcPts val="0"/>
                        </a:spcAft>
                      </a:pPr>
                      <a:r>
                        <a:rPr lang="en-US" sz="1100" kern="0" dirty="0">
                          <a:effectLst/>
                          <a:latin typeface="Arial" panose="020B0604020202020204" pitchFamily="34" charset="0"/>
                          <a:ea typeface="Calibri" panose="020F0502020204030204" pitchFamily="34" charset="0"/>
                          <a:cs typeface="Times New Roman" panose="02020603050405020304" pitchFamily="18" charset="0"/>
                        </a:rPr>
                        <a:t>safe and sterile supplies</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6759" marR="4675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AE3F3"/>
                    </a:solidFill>
                  </a:tcPr>
                </a:tc>
                <a:tc>
                  <a:txBody>
                    <a:bodyPr/>
                    <a:lstStyle/>
                    <a:p>
                      <a:pPr marL="0" marR="0" algn="ctr">
                        <a:lnSpc>
                          <a:spcPct val="100000"/>
                        </a:lnSpc>
                        <a:spcBef>
                          <a:spcPts val="0"/>
                        </a:spcBef>
                        <a:spcAft>
                          <a:spcPts val="0"/>
                        </a:spcAft>
                      </a:pPr>
                      <a:r>
                        <a:rPr lang="en-US" sz="1100" kern="100">
                          <a:effectLst/>
                          <a:latin typeface="Arial" panose="020B0604020202020204" pitchFamily="34" charset="0"/>
                          <a:ea typeface="Calibri" panose="020F0502020204030204" pitchFamily="34" charset="0"/>
                          <a:cs typeface="Times New Roman" panose="02020603050405020304" pitchFamily="18" charset="0"/>
                        </a:rPr>
                        <a:t>Just overdose prevention</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46759" marR="4675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9B7A5">
                        <a:alpha val="44706"/>
                      </a:srgbClr>
                    </a:solidFill>
                  </a:tcPr>
                </a:tc>
                <a:extLst>
                  <a:ext uri="{0D108BD9-81ED-4DB2-BD59-A6C34878D82A}">
                    <a16:rowId xmlns:a16="http://schemas.microsoft.com/office/drawing/2014/main" val="3005685835"/>
                  </a:ext>
                </a:extLst>
              </a:tr>
              <a:tr h="790818">
                <a:tc>
                  <a:txBody>
                    <a:bodyPr/>
                    <a:lstStyle/>
                    <a:p>
                      <a:pPr marL="0" marR="0" algn="ctr">
                        <a:lnSpc>
                          <a:spcPct val="100000"/>
                        </a:lnSpc>
                        <a:spcBef>
                          <a:spcPts val="0"/>
                        </a:spcBef>
                        <a:spcAft>
                          <a:spcPts val="0"/>
                        </a:spcAft>
                      </a:pPr>
                      <a:r>
                        <a:rPr lang="en-US" sz="1100" kern="100">
                          <a:effectLst/>
                          <a:latin typeface="Arial" panose="020B0604020202020204" pitchFamily="34" charset="0"/>
                          <a:ea typeface="Calibri" panose="020F0502020204030204" pitchFamily="34" charset="0"/>
                          <a:cs typeface="Times New Roman" panose="02020603050405020304" pitchFamily="18" charset="0"/>
                        </a:rPr>
                        <a:t>Meeting people where they’re at and encouraging achievable, </a:t>
                      </a:r>
                    </a:p>
                    <a:p>
                      <a:pPr marL="0" marR="0" algn="ctr">
                        <a:lnSpc>
                          <a:spcPct val="100000"/>
                        </a:lnSpc>
                        <a:spcBef>
                          <a:spcPts val="0"/>
                        </a:spcBef>
                        <a:spcAft>
                          <a:spcPts val="0"/>
                        </a:spcAft>
                      </a:pPr>
                      <a:r>
                        <a:rPr lang="en-US" sz="1100" kern="100">
                          <a:effectLst/>
                          <a:latin typeface="Arial" panose="020B0604020202020204" pitchFamily="34" charset="0"/>
                          <a:ea typeface="Calibri" panose="020F0502020204030204" pitchFamily="34" charset="0"/>
                          <a:cs typeface="Times New Roman" panose="02020603050405020304" pitchFamily="18" charset="0"/>
                        </a:rPr>
                        <a:t>positive change</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46759" marR="4675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AE3F3"/>
                    </a:solidFill>
                  </a:tcPr>
                </a:tc>
                <a:tc>
                  <a:txBody>
                    <a:bodyPr/>
                    <a:lstStyle/>
                    <a:p>
                      <a:pPr marL="0" marR="0" algn="ctr">
                        <a:lnSpc>
                          <a:spcPct val="100000"/>
                        </a:lnSpc>
                        <a:spcBef>
                          <a:spcPts val="0"/>
                        </a:spcBef>
                        <a:spcAft>
                          <a:spcPts val="0"/>
                        </a:spcAft>
                      </a:pPr>
                      <a:r>
                        <a:rPr lang="en-US" sz="1100" kern="100">
                          <a:effectLst/>
                          <a:latin typeface="Arial" panose="020B0604020202020204" pitchFamily="34" charset="0"/>
                          <a:ea typeface="Calibri" panose="020F0502020204030204" pitchFamily="34" charset="0"/>
                          <a:cs typeface="Times New Roman" panose="02020603050405020304" pitchFamily="18" charset="0"/>
                        </a:rPr>
                        <a:t>Telling people what you </a:t>
                      </a:r>
                    </a:p>
                    <a:p>
                      <a:pPr marL="0" marR="0" algn="ctr">
                        <a:lnSpc>
                          <a:spcPct val="100000"/>
                        </a:lnSpc>
                        <a:spcBef>
                          <a:spcPts val="0"/>
                        </a:spcBef>
                        <a:spcAft>
                          <a:spcPts val="0"/>
                        </a:spcAft>
                      </a:pPr>
                      <a:r>
                        <a:rPr lang="en-US" sz="1100" kern="100">
                          <a:effectLst/>
                          <a:latin typeface="Arial" panose="020B0604020202020204" pitchFamily="34" charset="0"/>
                          <a:ea typeface="Calibri" panose="020F0502020204030204" pitchFamily="34" charset="0"/>
                          <a:cs typeface="Times New Roman" panose="02020603050405020304" pitchFamily="18" charset="0"/>
                        </a:rPr>
                        <a:t>think they need</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46759" marR="4675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9B7A5">
                        <a:alpha val="44706"/>
                      </a:srgbClr>
                    </a:solidFill>
                  </a:tcPr>
                </a:tc>
                <a:extLst>
                  <a:ext uri="{0D108BD9-81ED-4DB2-BD59-A6C34878D82A}">
                    <a16:rowId xmlns:a16="http://schemas.microsoft.com/office/drawing/2014/main" val="2136192414"/>
                  </a:ext>
                </a:extLst>
              </a:tr>
              <a:tr h="539368">
                <a:tc>
                  <a:txBody>
                    <a:bodyPr/>
                    <a:lstStyle/>
                    <a:p>
                      <a:pPr marL="0" marR="0" algn="ctr">
                        <a:lnSpc>
                          <a:spcPct val="100000"/>
                        </a:lnSpc>
                        <a:spcBef>
                          <a:spcPts val="0"/>
                        </a:spcBef>
                        <a:spcAft>
                          <a:spcPts val="0"/>
                        </a:spcAft>
                      </a:pPr>
                      <a:r>
                        <a:rPr lang="en-US" sz="1100" kern="100">
                          <a:effectLst/>
                          <a:latin typeface="Arial" panose="020B0604020202020204" pitchFamily="34" charset="0"/>
                          <a:ea typeface="Calibri" panose="020F0502020204030204" pitchFamily="34" charset="0"/>
                          <a:cs typeface="Times New Roman" panose="02020603050405020304" pitchFamily="18" charset="0"/>
                        </a:rPr>
                        <a:t>Supported by state and </a:t>
                      </a:r>
                    </a:p>
                    <a:p>
                      <a:pPr marL="0" marR="0" algn="ctr">
                        <a:lnSpc>
                          <a:spcPct val="100000"/>
                        </a:lnSpc>
                        <a:spcBef>
                          <a:spcPts val="0"/>
                        </a:spcBef>
                        <a:spcAft>
                          <a:spcPts val="0"/>
                        </a:spcAft>
                      </a:pPr>
                      <a:r>
                        <a:rPr lang="en-US" sz="1100" kern="100">
                          <a:effectLst/>
                          <a:latin typeface="Arial" panose="020B0604020202020204" pitchFamily="34" charset="0"/>
                          <a:ea typeface="Calibri" panose="020F0502020204030204" pitchFamily="34" charset="0"/>
                          <a:cs typeface="Times New Roman" panose="02020603050405020304" pitchFamily="18" charset="0"/>
                        </a:rPr>
                        <a:t>federal funding</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46759" marR="4675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AE3F3"/>
                    </a:solidFill>
                  </a:tcPr>
                </a:tc>
                <a:tc>
                  <a:txBody>
                    <a:bodyPr/>
                    <a:lstStyle/>
                    <a:p>
                      <a:pPr marL="0" marR="0" algn="ctr">
                        <a:lnSpc>
                          <a:spcPct val="100000"/>
                        </a:lnSpc>
                        <a:spcBef>
                          <a:spcPts val="0"/>
                        </a:spcBef>
                        <a:spcAft>
                          <a:spcPts val="0"/>
                        </a:spcAft>
                      </a:pPr>
                      <a:r>
                        <a:rPr lang="en-US" sz="1100" kern="100" dirty="0">
                          <a:effectLst/>
                          <a:latin typeface="Arial" panose="020B0604020202020204" pitchFamily="34" charset="0"/>
                          <a:ea typeface="Calibri" panose="020F0502020204030204" pitchFamily="34" charset="0"/>
                          <a:cs typeface="Times New Roman" panose="02020603050405020304" pitchFamily="18" charset="0"/>
                        </a:rPr>
                        <a:t>Prohibited by state and </a:t>
                      </a:r>
                    </a:p>
                    <a:p>
                      <a:pPr marL="0" marR="0" algn="ctr">
                        <a:lnSpc>
                          <a:spcPct val="100000"/>
                        </a:lnSpc>
                        <a:spcBef>
                          <a:spcPts val="0"/>
                        </a:spcBef>
                        <a:spcAft>
                          <a:spcPts val="0"/>
                        </a:spcAft>
                      </a:pPr>
                      <a:r>
                        <a:rPr lang="en-US" sz="1100" kern="100" dirty="0">
                          <a:effectLst/>
                          <a:latin typeface="Arial" panose="020B0604020202020204" pitchFamily="34" charset="0"/>
                          <a:ea typeface="Calibri" panose="020F0502020204030204" pitchFamily="34" charset="0"/>
                          <a:cs typeface="Times New Roman" panose="02020603050405020304" pitchFamily="18" charset="0"/>
                        </a:rPr>
                        <a:t>federal funding</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6759" marR="4675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9B7A5">
                        <a:alpha val="44706"/>
                      </a:srgbClr>
                    </a:solidFill>
                  </a:tcPr>
                </a:tc>
                <a:extLst>
                  <a:ext uri="{0D108BD9-81ED-4DB2-BD59-A6C34878D82A}">
                    <a16:rowId xmlns:a16="http://schemas.microsoft.com/office/drawing/2014/main" val="3544139908"/>
                  </a:ext>
                </a:extLst>
              </a:tr>
            </a:tbl>
          </a:graphicData>
        </a:graphic>
      </p:graphicFrame>
      <p:sp>
        <p:nvSpPr>
          <p:cNvPr id="7" name="TextBox 6">
            <a:extLst>
              <a:ext uri="{FF2B5EF4-FFF2-40B4-BE49-F238E27FC236}">
                <a16:creationId xmlns:a16="http://schemas.microsoft.com/office/drawing/2014/main" id="{243B6629-9FA4-FEE0-CA39-4319269A2C6E}"/>
              </a:ext>
              <a:ext uri="{C183D7F6-B498-43B3-948B-1728B52AA6E4}">
                <adec:decorative xmlns:adec="http://schemas.microsoft.com/office/drawing/2017/decorative" val="1"/>
              </a:ext>
            </a:extLst>
          </p:cNvPr>
          <p:cNvSpPr txBox="1"/>
          <p:nvPr/>
        </p:nvSpPr>
        <p:spPr>
          <a:xfrm>
            <a:off x="8441616" y="87801"/>
            <a:ext cx="367940" cy="281167"/>
          </a:xfrm>
          <a:prstGeom prst="rect">
            <a:avLst/>
          </a:prstGeom>
          <a:noFill/>
        </p:spPr>
        <p:txBody>
          <a:bodyPr wrap="square" rtlCol="0">
            <a:spAutoFit/>
          </a:bodyPr>
          <a:lstStyle/>
          <a:p>
            <a:r>
              <a:rPr lang="en-US" sz="1227" b="1">
                <a:solidFill>
                  <a:schemeClr val="bg1"/>
                </a:solidFill>
              </a:rPr>
              <a:t>4</a:t>
            </a:r>
          </a:p>
        </p:txBody>
      </p:sp>
      <p:pic>
        <p:nvPicPr>
          <p:cNvPr id="8" name="Picture 7">
            <a:extLst>
              <a:ext uri="{FF2B5EF4-FFF2-40B4-BE49-F238E27FC236}">
                <a16:creationId xmlns:a16="http://schemas.microsoft.com/office/drawing/2014/main" id="{5E06D641-130C-4C33-CF7E-D35E3A79209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724288" y="1611503"/>
            <a:ext cx="311727" cy="311727"/>
          </a:xfrm>
          <a:prstGeom prst="rect">
            <a:avLst/>
          </a:prstGeom>
        </p:spPr>
      </p:pic>
      <p:pic>
        <p:nvPicPr>
          <p:cNvPr id="17" name="Picture 16">
            <a:extLst>
              <a:ext uri="{FF2B5EF4-FFF2-40B4-BE49-F238E27FC236}">
                <a16:creationId xmlns:a16="http://schemas.microsoft.com/office/drawing/2014/main" id="{8E0EBBD0-C68C-62CC-9BF7-BE43C1D56DD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155985" y="1620618"/>
            <a:ext cx="311727" cy="311727"/>
          </a:xfrm>
          <a:prstGeom prst="rect">
            <a:avLst/>
          </a:prstGeom>
        </p:spPr>
      </p:pic>
      <p:grpSp>
        <p:nvGrpSpPr>
          <p:cNvPr id="2" name="Group 1">
            <a:extLst>
              <a:ext uri="{FF2B5EF4-FFF2-40B4-BE49-F238E27FC236}">
                <a16:creationId xmlns:a16="http://schemas.microsoft.com/office/drawing/2014/main" id="{35B09045-07CE-7169-6912-4819A79FDEC8}"/>
              </a:ext>
              <a:ext uri="{C183D7F6-B498-43B3-948B-1728B52AA6E4}">
                <adec:decorative xmlns:adec="http://schemas.microsoft.com/office/drawing/2017/decorative" val="1"/>
              </a:ext>
            </a:extLst>
          </p:cNvPr>
          <p:cNvGrpSpPr/>
          <p:nvPr/>
        </p:nvGrpSpPr>
        <p:grpSpPr>
          <a:xfrm>
            <a:off x="3448940" y="6064975"/>
            <a:ext cx="5299364" cy="811790"/>
            <a:chOff x="0" y="8877784"/>
            <a:chExt cx="7772400" cy="1190625"/>
          </a:xfrm>
        </p:grpSpPr>
        <p:sp>
          <p:nvSpPr>
            <p:cNvPr id="3" name="Rectangle 2">
              <a:extLst>
                <a:ext uri="{FF2B5EF4-FFF2-40B4-BE49-F238E27FC236}">
                  <a16:creationId xmlns:a16="http://schemas.microsoft.com/office/drawing/2014/main" id="{5A6936A5-AC57-FF81-D673-641B2B9BB6DC}"/>
                </a:ext>
              </a:extLst>
            </p:cNvPr>
            <p:cNvSpPr/>
            <p:nvPr/>
          </p:nvSpPr>
          <p:spPr>
            <a:xfrm>
              <a:off x="0" y="8951722"/>
              <a:ext cx="7772400" cy="11066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11719">
                <a:defRPr/>
              </a:pPr>
              <a:endParaRPr lang="en-US" sz="1227">
                <a:solidFill>
                  <a:prstClr val="white"/>
                </a:solidFill>
                <a:latin typeface="Calibri" panose="020F0502020204030204"/>
              </a:endParaRPr>
            </a:p>
          </p:txBody>
        </p:sp>
        <p:grpSp>
          <p:nvGrpSpPr>
            <p:cNvPr id="15" name="Group 14">
              <a:extLst>
                <a:ext uri="{FF2B5EF4-FFF2-40B4-BE49-F238E27FC236}">
                  <a16:creationId xmlns:a16="http://schemas.microsoft.com/office/drawing/2014/main" id="{C330AFC1-0C7A-3797-0D5D-021D676C9822}"/>
                </a:ext>
              </a:extLst>
            </p:cNvPr>
            <p:cNvGrpSpPr/>
            <p:nvPr/>
          </p:nvGrpSpPr>
          <p:grpSpPr>
            <a:xfrm>
              <a:off x="0" y="8877784"/>
              <a:ext cx="4453878" cy="1190625"/>
              <a:chOff x="-289364" y="8835655"/>
              <a:chExt cx="6293665" cy="1493402"/>
            </a:xfrm>
          </p:grpSpPr>
          <p:sp>
            <p:nvSpPr>
              <p:cNvPr id="16" name="Freeform 3">
                <a:extLst>
                  <a:ext uri="{FF2B5EF4-FFF2-40B4-BE49-F238E27FC236}">
                    <a16:creationId xmlns:a16="http://schemas.microsoft.com/office/drawing/2014/main" id="{D088216E-CDB7-F0F4-F3EF-7AA21A52E8AF}"/>
                  </a:ext>
                </a:extLst>
              </p:cNvPr>
              <p:cNvSpPr/>
              <p:nvPr/>
            </p:nvSpPr>
            <p:spPr>
              <a:xfrm>
                <a:off x="-289364" y="8928395"/>
                <a:ext cx="2325388" cy="1400662"/>
              </a:xfrm>
              <a:custGeom>
                <a:avLst/>
                <a:gdLst/>
                <a:ahLst/>
                <a:cxnLst/>
                <a:rect l="l" t="t" r="r" b="b"/>
                <a:pathLst>
                  <a:path w="2325389" h="1078609">
                    <a:moveTo>
                      <a:pt x="0" y="0"/>
                    </a:moveTo>
                    <a:lnTo>
                      <a:pt x="2325390" y="0"/>
                    </a:lnTo>
                    <a:lnTo>
                      <a:pt x="2325390" y="1078609"/>
                    </a:lnTo>
                    <a:lnTo>
                      <a:pt x="0" y="1078609"/>
                    </a:lnTo>
                    <a:lnTo>
                      <a:pt x="0" y="0"/>
                    </a:lnTo>
                    <a:close/>
                  </a:path>
                </a:pathLst>
              </a:custGeom>
              <a:blipFill>
                <a:blip r:embed="rId5"/>
                <a:stretch>
                  <a:fillRect t="-2943"/>
                </a:stretch>
              </a:blipFill>
            </p:spPr>
            <p:txBody>
              <a:bodyPr/>
              <a:lstStyle/>
              <a:p>
                <a:pPr defTabSz="311719">
                  <a:defRPr/>
                </a:pPr>
                <a:endParaRPr lang="en-US" sz="1227">
                  <a:solidFill>
                    <a:prstClr val="black"/>
                  </a:solidFill>
                  <a:latin typeface="Calibri" panose="020F0502020204030204"/>
                </a:endParaRPr>
              </a:p>
            </p:txBody>
          </p:sp>
          <p:sp>
            <p:nvSpPr>
              <p:cNvPr id="19" name="Freeform 5">
                <a:extLst>
                  <a:ext uri="{FF2B5EF4-FFF2-40B4-BE49-F238E27FC236}">
                    <a16:creationId xmlns:a16="http://schemas.microsoft.com/office/drawing/2014/main" id="{F05A070B-AF26-EA19-B0C2-F0F65984389E}"/>
                  </a:ext>
                </a:extLst>
              </p:cNvPr>
              <p:cNvSpPr/>
              <p:nvPr/>
            </p:nvSpPr>
            <p:spPr>
              <a:xfrm>
                <a:off x="4363022" y="8835655"/>
                <a:ext cx="1641279" cy="1164927"/>
              </a:xfrm>
              <a:custGeom>
                <a:avLst/>
                <a:gdLst/>
                <a:ahLst/>
                <a:cxnLst/>
                <a:rect l="l" t="t" r="r" b="b"/>
                <a:pathLst>
                  <a:path w="1460281" h="1164927">
                    <a:moveTo>
                      <a:pt x="0" y="0"/>
                    </a:moveTo>
                    <a:lnTo>
                      <a:pt x="1460281" y="0"/>
                    </a:lnTo>
                    <a:lnTo>
                      <a:pt x="1460281" y="1164927"/>
                    </a:lnTo>
                    <a:lnTo>
                      <a:pt x="0" y="1164927"/>
                    </a:lnTo>
                    <a:lnTo>
                      <a:pt x="0" y="0"/>
                    </a:lnTo>
                    <a:close/>
                  </a:path>
                </a:pathLst>
              </a:custGeom>
              <a:blipFill>
                <a:blip r:embed="rId6"/>
                <a:stretch>
                  <a:fillRect/>
                </a:stretch>
              </a:blipFill>
            </p:spPr>
            <p:txBody>
              <a:bodyPr/>
              <a:lstStyle/>
              <a:p>
                <a:pPr defTabSz="311719">
                  <a:defRPr/>
                </a:pPr>
                <a:endParaRPr lang="en-US" sz="1227">
                  <a:solidFill>
                    <a:prstClr val="black"/>
                  </a:solidFill>
                  <a:latin typeface="Calibri" panose="020F0502020204030204"/>
                </a:endParaRPr>
              </a:p>
            </p:txBody>
          </p:sp>
        </p:grpSp>
      </p:grpSp>
      <p:sp>
        <p:nvSpPr>
          <p:cNvPr id="20" name="Rectangle 19">
            <a:extLst>
              <a:ext uri="{FF2B5EF4-FFF2-40B4-BE49-F238E27FC236}">
                <a16:creationId xmlns:a16="http://schemas.microsoft.com/office/drawing/2014/main" id="{18EC958C-2BFE-26BB-E30F-B1C94D144653}"/>
              </a:ext>
              <a:ext uri="{C183D7F6-B498-43B3-948B-1728B52AA6E4}">
                <adec:decorative xmlns:adec="http://schemas.microsoft.com/office/drawing/2017/decorative" val="1"/>
              </a:ext>
            </a:extLst>
          </p:cNvPr>
          <p:cNvSpPr/>
          <p:nvPr/>
        </p:nvSpPr>
        <p:spPr>
          <a:xfrm>
            <a:off x="6074125" y="1923229"/>
            <a:ext cx="31172" cy="4022596"/>
          </a:xfrm>
          <a:prstGeom prst="rect">
            <a:avLst/>
          </a:prstGeom>
          <a:solidFill>
            <a:srgbClr val="FAF5EF"/>
          </a:solidFill>
          <a:ln>
            <a:solidFill>
              <a:srgbClr val="FAF5E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27"/>
          </a:p>
        </p:txBody>
      </p:sp>
      <p:pic>
        <p:nvPicPr>
          <p:cNvPr id="9" name="Picture 8">
            <a:extLst>
              <a:ext uri="{FF2B5EF4-FFF2-40B4-BE49-F238E27FC236}">
                <a16:creationId xmlns:a16="http://schemas.microsoft.com/office/drawing/2014/main" id="{0D66658D-716B-8F60-3079-DEA3067C1707}"/>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436188" y="6221468"/>
            <a:ext cx="2857024" cy="437384"/>
          </a:xfrm>
          <a:prstGeom prst="rect">
            <a:avLst/>
          </a:prstGeom>
        </p:spPr>
      </p:pic>
      <p:pic>
        <p:nvPicPr>
          <p:cNvPr id="10" name="Picture 9">
            <a:extLst>
              <a:ext uri="{FF2B5EF4-FFF2-40B4-BE49-F238E27FC236}">
                <a16:creationId xmlns:a16="http://schemas.microsoft.com/office/drawing/2014/main" id="{43569254-E002-6A1C-055C-C82A8FCCED8D}"/>
              </a:ext>
            </a:extLst>
          </p:cNvPr>
          <p:cNvPicPr>
            <a:picLocks noChangeAspect="1"/>
          </p:cNvPicPr>
          <p:nvPr/>
        </p:nvPicPr>
        <p:blipFill>
          <a:blip r:embed="rId8"/>
          <a:stretch>
            <a:fillRect/>
          </a:stretch>
        </p:blipFill>
        <p:spPr>
          <a:xfrm>
            <a:off x="11088274" y="142458"/>
            <a:ext cx="915630" cy="896554"/>
          </a:xfrm>
          <a:prstGeom prst="rect">
            <a:avLst/>
          </a:prstGeom>
        </p:spPr>
      </p:pic>
    </p:spTree>
    <p:extLst>
      <p:ext uri="{BB962C8B-B14F-4D97-AF65-F5344CB8AC3E}">
        <p14:creationId xmlns:p14="http://schemas.microsoft.com/office/powerpoint/2010/main" val="314876826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CE73DA2-1C4F-0E8D-C07E-187F80B0AF25}"/>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l="364" t="22364" r="435" b="51890"/>
          <a:stretch/>
        </p:blipFill>
        <p:spPr>
          <a:xfrm>
            <a:off x="3446317" y="0"/>
            <a:ext cx="5299365" cy="1021651"/>
          </a:xfrm>
          <a:prstGeom prst="rect">
            <a:avLst/>
          </a:prstGeom>
        </p:spPr>
      </p:pic>
      <p:sp>
        <p:nvSpPr>
          <p:cNvPr id="4" name="Title 3">
            <a:extLst>
              <a:ext uri="{FF2B5EF4-FFF2-40B4-BE49-F238E27FC236}">
                <a16:creationId xmlns:a16="http://schemas.microsoft.com/office/drawing/2014/main" id="{29B263B5-9FFF-7A3A-3526-2FAEAAA61EEC}"/>
              </a:ext>
            </a:extLst>
          </p:cNvPr>
          <p:cNvSpPr txBox="1">
            <a:spLocks noGrp="1"/>
          </p:cNvSpPr>
          <p:nvPr>
            <p:ph type="title" idx="4294967295"/>
          </p:nvPr>
        </p:nvSpPr>
        <p:spPr>
          <a:xfrm>
            <a:off x="4492250" y="319136"/>
            <a:ext cx="3342089" cy="356753"/>
          </a:xfrm>
          <a:prstGeom prst="rect">
            <a:avLst/>
          </a:prstGeom>
          <a:solidFill>
            <a:srgbClr val="203864">
              <a:alpha val="47843"/>
            </a:srgbClr>
          </a:solidFill>
          <a:ln>
            <a:noFill/>
            <a:prstDash/>
          </a:ln>
          <a:effectLst/>
        </p:spPr>
        <p:txBody>
          <a:bodyPr rot="0" spcFirstLastPara="0" vertOverflow="overflow" horzOverflow="overflow" vert="horz" wrap="square" lIns="62345" tIns="31173" rIns="62345" bIns="31173" numCol="1" spcCol="0" rtlCol="0" fromWordArt="0" anchor="t" anchorCtr="0" forceAA="0" compatLnSpc="1">
            <a:prstTxWarp prst="textNoShape">
              <a:avLst/>
            </a:prstTxWarp>
            <a:spAutoFit/>
          </a:bodyPr>
          <a:lstStyle/>
          <a:p>
            <a:pPr algn="ctr" defTabSz="311719">
              <a:lnSpc>
                <a:spcPct val="100000"/>
              </a:lnSpc>
              <a:spcBef>
                <a:spcPts val="0"/>
              </a:spcBef>
              <a:defRPr/>
            </a:pPr>
            <a:r>
              <a:rPr lang="en-US" sz="1909">
                <a:solidFill>
                  <a:schemeClr val="bg1"/>
                </a:solidFill>
                <a:ea typeface="+mn-ea"/>
                <a:cs typeface="+mn-cs"/>
              </a:rPr>
              <a:t>Language Matters</a:t>
            </a:r>
          </a:p>
        </p:txBody>
      </p:sp>
      <p:sp>
        <p:nvSpPr>
          <p:cNvPr id="6" name="TextBox 5">
            <a:extLst>
              <a:ext uri="{FF2B5EF4-FFF2-40B4-BE49-F238E27FC236}">
                <a16:creationId xmlns:a16="http://schemas.microsoft.com/office/drawing/2014/main" id="{66AE8DD7-1F7A-4D3E-BE56-6E165B0F1508}"/>
              </a:ext>
            </a:extLst>
          </p:cNvPr>
          <p:cNvSpPr txBox="1"/>
          <p:nvPr/>
        </p:nvSpPr>
        <p:spPr>
          <a:xfrm>
            <a:off x="8441616" y="87801"/>
            <a:ext cx="367940" cy="281167"/>
          </a:xfrm>
          <a:prstGeom prst="rect">
            <a:avLst/>
          </a:prstGeom>
          <a:noFill/>
        </p:spPr>
        <p:txBody>
          <a:bodyPr wrap="square" rtlCol="0">
            <a:spAutoFit/>
          </a:bodyPr>
          <a:lstStyle/>
          <a:p>
            <a:r>
              <a:rPr lang="en-US" sz="1227" b="1">
                <a:solidFill>
                  <a:schemeClr val="bg1"/>
                </a:solidFill>
              </a:rPr>
              <a:t>5</a:t>
            </a:r>
          </a:p>
        </p:txBody>
      </p:sp>
      <p:pic>
        <p:nvPicPr>
          <p:cNvPr id="2" name="Picture 1" descr="Graphic that says, &quot;The use of affirming language inspires hope. Language matters. Words have power. People first. The PTTC Network uses affirming language to propose the application of evidence-based and culturally informed practices.&quot;">
            <a:extLst>
              <a:ext uri="{FF2B5EF4-FFF2-40B4-BE49-F238E27FC236}">
                <a16:creationId xmlns:a16="http://schemas.microsoft.com/office/drawing/2014/main" id="{D5331698-6C06-5521-A50C-16DB2C501EE1}"/>
              </a:ext>
            </a:extLst>
          </p:cNvPr>
          <p:cNvPicPr>
            <a:picLocks noChangeAspect="1"/>
          </p:cNvPicPr>
          <p:nvPr/>
        </p:nvPicPr>
        <p:blipFill rotWithShape="1">
          <a:blip r:embed="rId3">
            <a:extLst>
              <a:ext uri="{28A0092B-C50C-407E-A947-70E740481C1C}">
                <a14:useLocalDpi xmlns:a14="http://schemas.microsoft.com/office/drawing/2010/main" val="0"/>
              </a:ext>
            </a:extLst>
          </a:blip>
          <a:srcRect t="14782" b="21826"/>
          <a:stretch/>
        </p:blipFill>
        <p:spPr>
          <a:xfrm>
            <a:off x="3580024" y="1852054"/>
            <a:ext cx="4975274" cy="3153893"/>
          </a:xfrm>
          <a:prstGeom prst="rect">
            <a:avLst/>
          </a:prstGeom>
        </p:spPr>
      </p:pic>
      <p:grpSp>
        <p:nvGrpSpPr>
          <p:cNvPr id="3" name="Group 2">
            <a:extLst>
              <a:ext uri="{FF2B5EF4-FFF2-40B4-BE49-F238E27FC236}">
                <a16:creationId xmlns:a16="http://schemas.microsoft.com/office/drawing/2014/main" id="{D6417520-4D7C-476F-E147-3250CE059FED}"/>
              </a:ext>
              <a:ext uri="{C183D7F6-B498-43B3-948B-1728B52AA6E4}">
                <adec:decorative xmlns:adec="http://schemas.microsoft.com/office/drawing/2017/decorative" val="1"/>
              </a:ext>
            </a:extLst>
          </p:cNvPr>
          <p:cNvGrpSpPr/>
          <p:nvPr/>
        </p:nvGrpSpPr>
        <p:grpSpPr>
          <a:xfrm>
            <a:off x="3448940" y="6056102"/>
            <a:ext cx="5299364" cy="799146"/>
            <a:chOff x="0" y="8896323"/>
            <a:chExt cx="7772400" cy="1172080"/>
          </a:xfrm>
        </p:grpSpPr>
        <p:sp>
          <p:nvSpPr>
            <p:cNvPr id="7" name="Rectangle 6">
              <a:extLst>
                <a:ext uri="{FF2B5EF4-FFF2-40B4-BE49-F238E27FC236}">
                  <a16:creationId xmlns:a16="http://schemas.microsoft.com/office/drawing/2014/main" id="{1141C79F-D2D8-FF04-8878-0E0F3A6C3C06}"/>
                </a:ext>
              </a:extLst>
            </p:cNvPr>
            <p:cNvSpPr/>
            <p:nvPr/>
          </p:nvSpPr>
          <p:spPr>
            <a:xfrm>
              <a:off x="0" y="8951722"/>
              <a:ext cx="7772400" cy="11066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11719">
                <a:defRPr/>
              </a:pPr>
              <a:endParaRPr lang="en-US" sz="1227">
                <a:solidFill>
                  <a:prstClr val="white"/>
                </a:solidFill>
                <a:latin typeface="Calibri" panose="020F0502020204030204"/>
              </a:endParaRPr>
            </a:p>
          </p:txBody>
        </p:sp>
        <p:grpSp>
          <p:nvGrpSpPr>
            <p:cNvPr id="8" name="Group 7">
              <a:extLst>
                <a:ext uri="{FF2B5EF4-FFF2-40B4-BE49-F238E27FC236}">
                  <a16:creationId xmlns:a16="http://schemas.microsoft.com/office/drawing/2014/main" id="{9B1B6173-02CF-7B20-B4B4-079606FF6CB7}"/>
                </a:ext>
              </a:extLst>
            </p:cNvPr>
            <p:cNvGrpSpPr/>
            <p:nvPr/>
          </p:nvGrpSpPr>
          <p:grpSpPr>
            <a:xfrm>
              <a:off x="0" y="8896323"/>
              <a:ext cx="4463100" cy="1172080"/>
              <a:chOff x="-289364" y="8858915"/>
              <a:chExt cx="6306697" cy="1470142"/>
            </a:xfrm>
          </p:grpSpPr>
          <p:sp>
            <p:nvSpPr>
              <p:cNvPr id="15" name="Freeform 3">
                <a:extLst>
                  <a:ext uri="{FF2B5EF4-FFF2-40B4-BE49-F238E27FC236}">
                    <a16:creationId xmlns:a16="http://schemas.microsoft.com/office/drawing/2014/main" id="{AF836CA3-26E5-EAD7-B250-7EC42A24A51A}"/>
                  </a:ext>
                </a:extLst>
              </p:cNvPr>
              <p:cNvSpPr/>
              <p:nvPr/>
            </p:nvSpPr>
            <p:spPr>
              <a:xfrm>
                <a:off x="-289364" y="8928395"/>
                <a:ext cx="2325388" cy="1400662"/>
              </a:xfrm>
              <a:custGeom>
                <a:avLst/>
                <a:gdLst/>
                <a:ahLst/>
                <a:cxnLst/>
                <a:rect l="l" t="t" r="r" b="b"/>
                <a:pathLst>
                  <a:path w="2325389" h="1078609">
                    <a:moveTo>
                      <a:pt x="0" y="0"/>
                    </a:moveTo>
                    <a:lnTo>
                      <a:pt x="2325390" y="0"/>
                    </a:lnTo>
                    <a:lnTo>
                      <a:pt x="2325390" y="1078609"/>
                    </a:lnTo>
                    <a:lnTo>
                      <a:pt x="0" y="1078609"/>
                    </a:lnTo>
                    <a:lnTo>
                      <a:pt x="0" y="0"/>
                    </a:lnTo>
                    <a:close/>
                  </a:path>
                </a:pathLst>
              </a:custGeom>
              <a:blipFill>
                <a:blip r:embed="rId4"/>
                <a:stretch>
                  <a:fillRect t="-2943"/>
                </a:stretch>
              </a:blipFill>
            </p:spPr>
            <p:txBody>
              <a:bodyPr/>
              <a:lstStyle/>
              <a:p>
                <a:pPr defTabSz="311719">
                  <a:defRPr/>
                </a:pPr>
                <a:endParaRPr lang="en-US" sz="1227">
                  <a:solidFill>
                    <a:prstClr val="black"/>
                  </a:solidFill>
                  <a:latin typeface="Calibri" panose="020F0502020204030204"/>
                </a:endParaRPr>
              </a:p>
            </p:txBody>
          </p:sp>
          <p:sp>
            <p:nvSpPr>
              <p:cNvPr id="17" name="Freeform 5">
                <a:extLst>
                  <a:ext uri="{FF2B5EF4-FFF2-40B4-BE49-F238E27FC236}">
                    <a16:creationId xmlns:a16="http://schemas.microsoft.com/office/drawing/2014/main" id="{B8523406-6772-6D5F-0375-7F0DC6612ABC}"/>
                  </a:ext>
                </a:extLst>
              </p:cNvPr>
              <p:cNvSpPr/>
              <p:nvPr/>
            </p:nvSpPr>
            <p:spPr>
              <a:xfrm>
                <a:off x="4376054" y="8858915"/>
                <a:ext cx="1641279" cy="1164927"/>
              </a:xfrm>
              <a:custGeom>
                <a:avLst/>
                <a:gdLst/>
                <a:ahLst/>
                <a:cxnLst/>
                <a:rect l="l" t="t" r="r" b="b"/>
                <a:pathLst>
                  <a:path w="1460281" h="1164927">
                    <a:moveTo>
                      <a:pt x="0" y="0"/>
                    </a:moveTo>
                    <a:lnTo>
                      <a:pt x="1460281" y="0"/>
                    </a:lnTo>
                    <a:lnTo>
                      <a:pt x="1460281" y="1164927"/>
                    </a:lnTo>
                    <a:lnTo>
                      <a:pt x="0" y="1164927"/>
                    </a:lnTo>
                    <a:lnTo>
                      <a:pt x="0" y="0"/>
                    </a:lnTo>
                    <a:close/>
                  </a:path>
                </a:pathLst>
              </a:custGeom>
              <a:blipFill>
                <a:blip r:embed="rId5"/>
                <a:stretch>
                  <a:fillRect/>
                </a:stretch>
              </a:blipFill>
            </p:spPr>
            <p:txBody>
              <a:bodyPr/>
              <a:lstStyle/>
              <a:p>
                <a:pPr defTabSz="311719">
                  <a:defRPr/>
                </a:pPr>
                <a:endParaRPr lang="en-US" sz="1227" dirty="0">
                  <a:solidFill>
                    <a:prstClr val="black"/>
                  </a:solidFill>
                  <a:latin typeface="Calibri" panose="020F0502020204030204"/>
                </a:endParaRPr>
              </a:p>
            </p:txBody>
          </p:sp>
        </p:grpSp>
      </p:grpSp>
      <p:pic>
        <p:nvPicPr>
          <p:cNvPr id="10" name="Picture 9">
            <a:extLst>
              <a:ext uri="{FF2B5EF4-FFF2-40B4-BE49-F238E27FC236}">
                <a16:creationId xmlns:a16="http://schemas.microsoft.com/office/drawing/2014/main" id="{7515609C-D42D-7FE8-0234-BE4C1177178C}"/>
              </a:ext>
            </a:extLst>
          </p:cNvPr>
          <p:cNvPicPr>
            <a:picLocks noChangeAspect="1"/>
          </p:cNvPicPr>
          <p:nvPr/>
        </p:nvPicPr>
        <p:blipFill>
          <a:blip r:embed="rId6"/>
          <a:stretch>
            <a:fillRect/>
          </a:stretch>
        </p:blipFill>
        <p:spPr>
          <a:xfrm>
            <a:off x="150653" y="6219905"/>
            <a:ext cx="3090940" cy="469433"/>
          </a:xfrm>
          <a:prstGeom prst="rect">
            <a:avLst/>
          </a:prstGeom>
        </p:spPr>
      </p:pic>
      <p:pic>
        <p:nvPicPr>
          <p:cNvPr id="9" name="Picture 8">
            <a:extLst>
              <a:ext uri="{FF2B5EF4-FFF2-40B4-BE49-F238E27FC236}">
                <a16:creationId xmlns:a16="http://schemas.microsoft.com/office/drawing/2014/main" id="{78182EDA-6258-ACB5-1D55-0C2A521287B5}"/>
              </a:ext>
            </a:extLst>
          </p:cNvPr>
          <p:cNvPicPr>
            <a:picLocks noChangeAspect="1"/>
          </p:cNvPicPr>
          <p:nvPr/>
        </p:nvPicPr>
        <p:blipFill>
          <a:blip r:embed="rId7"/>
          <a:stretch>
            <a:fillRect/>
          </a:stretch>
        </p:blipFill>
        <p:spPr>
          <a:xfrm>
            <a:off x="11088274" y="142458"/>
            <a:ext cx="915630" cy="896554"/>
          </a:xfrm>
          <a:prstGeom prst="rect">
            <a:avLst/>
          </a:prstGeom>
        </p:spPr>
      </p:pic>
    </p:spTree>
    <p:extLst>
      <p:ext uri="{BB962C8B-B14F-4D97-AF65-F5344CB8AC3E}">
        <p14:creationId xmlns:p14="http://schemas.microsoft.com/office/powerpoint/2010/main" val="45734300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BBC3DDF9-1B82-6AF6-8511-2750E0C47CE4}"/>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l="364" t="22364" r="435" b="51890"/>
          <a:stretch/>
        </p:blipFill>
        <p:spPr>
          <a:xfrm>
            <a:off x="3446317" y="0"/>
            <a:ext cx="5299365" cy="1021651"/>
          </a:xfrm>
          <a:prstGeom prst="rect">
            <a:avLst/>
          </a:prstGeom>
        </p:spPr>
      </p:pic>
      <p:sp>
        <p:nvSpPr>
          <p:cNvPr id="4" name="Title 3">
            <a:extLst>
              <a:ext uri="{FF2B5EF4-FFF2-40B4-BE49-F238E27FC236}">
                <a16:creationId xmlns:a16="http://schemas.microsoft.com/office/drawing/2014/main" id="{29B263B5-9FFF-7A3A-3526-2FAEAAA61EEC}"/>
              </a:ext>
            </a:extLst>
          </p:cNvPr>
          <p:cNvSpPr txBox="1">
            <a:spLocks noGrp="1"/>
          </p:cNvSpPr>
          <p:nvPr>
            <p:ph type="title" idx="4294967295"/>
          </p:nvPr>
        </p:nvSpPr>
        <p:spPr>
          <a:xfrm>
            <a:off x="4492250" y="161816"/>
            <a:ext cx="3342089" cy="944350"/>
          </a:xfrm>
          <a:prstGeom prst="rect">
            <a:avLst/>
          </a:prstGeom>
          <a:solidFill>
            <a:srgbClr val="203864">
              <a:alpha val="47843"/>
            </a:srgbClr>
          </a:solidFill>
          <a:ln>
            <a:noFill/>
            <a:prstDash/>
          </a:ln>
          <a:effectLst/>
        </p:spPr>
        <p:txBody>
          <a:bodyPr rot="0" spcFirstLastPara="0" vertOverflow="overflow" horzOverflow="overflow" vert="horz" wrap="square" lIns="62345" tIns="31173" rIns="62345" bIns="31173" numCol="1" spcCol="0" rtlCol="0" fromWordArt="0" anchor="t" anchorCtr="0" forceAA="0" compatLnSpc="1">
            <a:prstTxWarp prst="textNoShape">
              <a:avLst/>
            </a:prstTxWarp>
            <a:spAutoFit/>
          </a:bodyPr>
          <a:lstStyle/>
          <a:p>
            <a:pPr algn="ctr" defTabSz="311719">
              <a:lnSpc>
                <a:spcPct val="100000"/>
              </a:lnSpc>
              <a:spcBef>
                <a:spcPts val="0"/>
              </a:spcBef>
              <a:defRPr/>
            </a:pPr>
            <a:r>
              <a:rPr lang="en-US" sz="1909">
                <a:solidFill>
                  <a:schemeClr val="bg1"/>
                </a:solidFill>
                <a:ea typeface="+mn-ea"/>
                <a:cs typeface="+mn-cs"/>
              </a:rPr>
              <a:t>Best Practices for </a:t>
            </a:r>
          </a:p>
          <a:p>
            <a:pPr algn="ctr" defTabSz="311719">
              <a:lnSpc>
                <a:spcPct val="100000"/>
              </a:lnSpc>
              <a:spcBef>
                <a:spcPts val="0"/>
              </a:spcBef>
              <a:defRPr/>
            </a:pPr>
            <a:r>
              <a:rPr lang="en-US" sz="1909">
                <a:solidFill>
                  <a:schemeClr val="bg1"/>
                </a:solidFill>
                <a:ea typeface="+mn-ea"/>
                <a:cs typeface="+mn-cs"/>
              </a:rPr>
              <a:t>Messaging and Communication</a:t>
            </a:r>
          </a:p>
        </p:txBody>
      </p:sp>
      <p:sp>
        <p:nvSpPr>
          <p:cNvPr id="16" name="TextBox 15">
            <a:extLst>
              <a:ext uri="{FF2B5EF4-FFF2-40B4-BE49-F238E27FC236}">
                <a16:creationId xmlns:a16="http://schemas.microsoft.com/office/drawing/2014/main" id="{52F18A79-1580-8E9D-9AB3-A8E61A9AF38C}"/>
              </a:ext>
            </a:extLst>
          </p:cNvPr>
          <p:cNvSpPr txBox="1"/>
          <p:nvPr/>
        </p:nvSpPr>
        <p:spPr>
          <a:xfrm>
            <a:off x="3962770" y="1403690"/>
            <a:ext cx="4401050" cy="999697"/>
          </a:xfrm>
          <a:prstGeom prst="rect">
            <a:avLst/>
          </a:prstGeom>
          <a:noFill/>
        </p:spPr>
        <p:txBody>
          <a:bodyPr wrap="square">
            <a:spAutoFit/>
          </a:bodyPr>
          <a:lstStyle/>
          <a:p>
            <a:pPr>
              <a:lnSpc>
                <a:spcPct val="107000"/>
              </a:lnSpc>
            </a:pPr>
            <a:r>
              <a:rPr lang="en-US" sz="1227" b="1" kern="100">
                <a:solidFill>
                  <a:srgbClr val="8E9644"/>
                </a:solidFill>
                <a:latin typeface="Arial" panose="020B0604020202020204" pitchFamily="34" charset="0"/>
                <a:cs typeface="Times New Roman" panose="02020603050405020304" pitchFamily="18" charset="0"/>
              </a:rPr>
              <a:t>“People-first” </a:t>
            </a:r>
            <a:r>
              <a:rPr lang="en-US" sz="1091" kern="100">
                <a:latin typeface="Arial" panose="020B0604020202020204" pitchFamily="34" charset="0"/>
                <a:ea typeface="Calibri" panose="020F0502020204030204" pitchFamily="34" charset="0"/>
                <a:cs typeface="Times New Roman" panose="02020603050405020304" pitchFamily="18" charset="0"/>
              </a:rPr>
              <a:t>language should be used when speaking to and about people with a substance use condition to ensure the person remains at the center of the conversation, not the condition (e.g., “people with a substance use condition” instead of “substance user.”)</a:t>
            </a:r>
          </a:p>
        </p:txBody>
      </p:sp>
      <p:sp>
        <p:nvSpPr>
          <p:cNvPr id="18" name="TextBox 17">
            <a:extLst>
              <a:ext uri="{FF2B5EF4-FFF2-40B4-BE49-F238E27FC236}">
                <a16:creationId xmlns:a16="http://schemas.microsoft.com/office/drawing/2014/main" id="{F2FC07B1-102F-7295-E818-DCC3F5512344}"/>
              </a:ext>
            </a:extLst>
          </p:cNvPr>
          <p:cNvSpPr txBox="1"/>
          <p:nvPr/>
        </p:nvSpPr>
        <p:spPr>
          <a:xfrm>
            <a:off x="3985024" y="2416037"/>
            <a:ext cx="4370785" cy="616900"/>
          </a:xfrm>
          <a:prstGeom prst="rect">
            <a:avLst/>
          </a:prstGeom>
          <a:noFill/>
        </p:spPr>
        <p:txBody>
          <a:bodyPr wrap="square">
            <a:spAutoFit/>
          </a:bodyPr>
          <a:lstStyle/>
          <a:p>
            <a:r>
              <a:rPr lang="en-US" sz="1227" b="1" kern="100" dirty="0">
                <a:solidFill>
                  <a:srgbClr val="2F547E"/>
                </a:solidFill>
                <a:latin typeface="Arial" panose="020B0604020202020204" pitchFamily="34" charset="0"/>
                <a:ea typeface="SimSun" panose="02010600030101010101" pitchFamily="2" charset="-122"/>
                <a:cs typeface="Times New Roman" panose="02020603050405020304" pitchFamily="18" charset="0"/>
              </a:rPr>
              <a:t>Be thoughtful about the language you use </a:t>
            </a:r>
            <a:r>
              <a:rPr lang="en-US" sz="1091" kern="100" dirty="0">
                <a:latin typeface="Arial" panose="020B0604020202020204" pitchFamily="34" charset="0"/>
                <a:ea typeface="SimSun" panose="02010600030101010101" pitchFamily="2" charset="-122"/>
                <a:cs typeface="Times New Roman" panose="02020603050405020304" pitchFamily="18" charset="0"/>
              </a:rPr>
              <a:t>that may label someone, avoiding words such as “addict”, “clean” or “dirty”, and “substance abuser.”</a:t>
            </a:r>
            <a:endParaRPr lang="en-US" sz="1091" dirty="0"/>
          </a:p>
        </p:txBody>
      </p:sp>
      <p:sp>
        <p:nvSpPr>
          <p:cNvPr id="20" name="TextBox 19">
            <a:extLst>
              <a:ext uri="{FF2B5EF4-FFF2-40B4-BE49-F238E27FC236}">
                <a16:creationId xmlns:a16="http://schemas.microsoft.com/office/drawing/2014/main" id="{919A31DF-97F9-D7FD-82E1-9D1853E2188A}"/>
              </a:ext>
            </a:extLst>
          </p:cNvPr>
          <p:cNvSpPr txBox="1"/>
          <p:nvPr/>
        </p:nvSpPr>
        <p:spPr>
          <a:xfrm>
            <a:off x="3985023" y="3216592"/>
            <a:ext cx="4368029" cy="820096"/>
          </a:xfrm>
          <a:prstGeom prst="rect">
            <a:avLst/>
          </a:prstGeom>
          <a:noFill/>
        </p:spPr>
        <p:txBody>
          <a:bodyPr wrap="square">
            <a:spAutoFit/>
          </a:bodyPr>
          <a:lstStyle/>
          <a:p>
            <a:pPr>
              <a:lnSpc>
                <a:spcPct val="107000"/>
              </a:lnSpc>
            </a:pPr>
            <a:r>
              <a:rPr lang="en-US" sz="1091" kern="100">
                <a:latin typeface="Arial" panose="020B0604020202020204" pitchFamily="34" charset="0"/>
                <a:ea typeface="SimSun" panose="02010600030101010101" pitchFamily="2" charset="-122"/>
                <a:cs typeface="Times New Roman" panose="02020603050405020304" pitchFamily="18" charset="0"/>
              </a:rPr>
              <a:t>“Nothing about us without us.” People with a substance use condition must be meaningfully</a:t>
            </a:r>
            <a:r>
              <a:rPr lang="en-US" sz="1091" b="1" kern="100">
                <a:solidFill>
                  <a:srgbClr val="E17051"/>
                </a:solidFill>
                <a:latin typeface="Arial" panose="020B0604020202020204" pitchFamily="34" charset="0"/>
                <a:ea typeface="SimSun" panose="02010600030101010101" pitchFamily="2" charset="-122"/>
                <a:cs typeface="Times New Roman" panose="02020603050405020304" pitchFamily="18" charset="0"/>
              </a:rPr>
              <a:t> </a:t>
            </a:r>
            <a:r>
              <a:rPr lang="en-US" sz="1227" b="1" kern="100">
                <a:solidFill>
                  <a:srgbClr val="E17051"/>
                </a:solidFill>
                <a:latin typeface="Arial" panose="020B0604020202020204" pitchFamily="34" charset="0"/>
                <a:ea typeface="SimSun" panose="02010600030101010101" pitchFamily="2" charset="-122"/>
                <a:cs typeface="Times New Roman" panose="02020603050405020304" pitchFamily="18" charset="0"/>
              </a:rPr>
              <a:t>included </a:t>
            </a:r>
            <a:r>
              <a:rPr lang="en-US" sz="1091" kern="100">
                <a:latin typeface="Arial" panose="020B0604020202020204" pitchFamily="34" charset="0"/>
                <a:ea typeface="SimSun" panose="02010600030101010101" pitchFamily="2" charset="-122"/>
                <a:cs typeface="Times New Roman" panose="02020603050405020304" pitchFamily="18" charset="0"/>
              </a:rPr>
              <a:t>in setting goals for positive change in their substance use, and any planning, implementation, and evaluation of statewide harm reduction efforts. </a:t>
            </a:r>
          </a:p>
        </p:txBody>
      </p:sp>
      <p:sp>
        <p:nvSpPr>
          <p:cNvPr id="22" name="TextBox 21">
            <a:extLst>
              <a:ext uri="{FF2B5EF4-FFF2-40B4-BE49-F238E27FC236}">
                <a16:creationId xmlns:a16="http://schemas.microsoft.com/office/drawing/2014/main" id="{CEE72122-37CE-0E0C-77B8-0C16FE12F079}"/>
              </a:ext>
            </a:extLst>
          </p:cNvPr>
          <p:cNvSpPr txBox="1"/>
          <p:nvPr/>
        </p:nvSpPr>
        <p:spPr>
          <a:xfrm>
            <a:off x="3985024" y="4196435"/>
            <a:ext cx="4368028" cy="805733"/>
          </a:xfrm>
          <a:prstGeom prst="rect">
            <a:avLst/>
          </a:prstGeom>
          <a:noFill/>
        </p:spPr>
        <p:txBody>
          <a:bodyPr wrap="square">
            <a:spAutoFit/>
          </a:bodyPr>
          <a:lstStyle/>
          <a:p>
            <a:r>
              <a:rPr lang="en-US" sz="1091" kern="100">
                <a:latin typeface="Arial" panose="020B0604020202020204" pitchFamily="34" charset="0"/>
                <a:ea typeface="SimSun" panose="02010600030101010101" pitchFamily="2" charset="-122"/>
                <a:cs typeface="Times New Roman" panose="02020603050405020304" pitchFamily="18" charset="0"/>
              </a:rPr>
              <a:t>People with a substance use condition in Rhode Island report being most likely to find out about resources and supports through </a:t>
            </a:r>
            <a:r>
              <a:rPr lang="en-US" sz="1227" b="1" kern="100">
                <a:solidFill>
                  <a:srgbClr val="4C85D0"/>
                </a:solidFill>
                <a:latin typeface="Arial" panose="020B0604020202020204" pitchFamily="34" charset="0"/>
                <a:ea typeface="SimSun" panose="02010600030101010101" pitchFamily="2" charset="-122"/>
                <a:cs typeface="Times New Roman" panose="02020603050405020304" pitchFamily="18" charset="0"/>
              </a:rPr>
              <a:t>word of mouth</a:t>
            </a:r>
            <a:r>
              <a:rPr lang="en-US" sz="1091" kern="100">
                <a:latin typeface="Arial" panose="020B0604020202020204" pitchFamily="34" charset="0"/>
                <a:ea typeface="SimSun" panose="02010600030101010101" pitchFamily="2" charset="-122"/>
                <a:cs typeface="Times New Roman" panose="02020603050405020304" pitchFamily="18" charset="0"/>
              </a:rPr>
              <a:t>, which makes peers with shared experiences invaluable messengers to reach this community.</a:t>
            </a:r>
            <a:endParaRPr lang="en-US" sz="1091"/>
          </a:p>
        </p:txBody>
      </p:sp>
      <p:sp>
        <p:nvSpPr>
          <p:cNvPr id="8" name="TextBox 7">
            <a:extLst>
              <a:ext uri="{FF2B5EF4-FFF2-40B4-BE49-F238E27FC236}">
                <a16:creationId xmlns:a16="http://schemas.microsoft.com/office/drawing/2014/main" id="{C3CB1550-9758-4268-6574-17537B21A963}"/>
              </a:ext>
            </a:extLst>
          </p:cNvPr>
          <p:cNvSpPr txBox="1"/>
          <p:nvPr/>
        </p:nvSpPr>
        <p:spPr>
          <a:xfrm>
            <a:off x="3985023" y="5119056"/>
            <a:ext cx="4368028" cy="644535"/>
          </a:xfrm>
          <a:prstGeom prst="rect">
            <a:avLst/>
          </a:prstGeom>
          <a:noFill/>
        </p:spPr>
        <p:txBody>
          <a:bodyPr wrap="square">
            <a:spAutoFit/>
          </a:bodyPr>
          <a:lstStyle/>
          <a:p>
            <a:pPr>
              <a:lnSpc>
                <a:spcPct val="107000"/>
              </a:lnSpc>
            </a:pPr>
            <a:r>
              <a:rPr lang="en-US" sz="1091" kern="100">
                <a:latin typeface="Arial" panose="020B0604020202020204" pitchFamily="34" charset="0"/>
                <a:ea typeface="SimSun" panose="02010600030101010101" pitchFamily="2" charset="-122"/>
                <a:cs typeface="Times New Roman" panose="02020603050405020304" pitchFamily="18" charset="0"/>
              </a:rPr>
              <a:t>Making it clear </a:t>
            </a:r>
            <a:r>
              <a:rPr lang="en-US" sz="1227" b="1" kern="100">
                <a:solidFill>
                  <a:srgbClr val="573746"/>
                </a:solidFill>
                <a:latin typeface="Arial" panose="020B0604020202020204" pitchFamily="34" charset="0"/>
                <a:ea typeface="SimSun" panose="02010600030101010101" pitchFamily="2" charset="-122"/>
                <a:cs typeface="Times New Roman" panose="02020603050405020304" pitchFamily="18" charset="0"/>
              </a:rPr>
              <a:t>that all are welcome</a:t>
            </a:r>
            <a:r>
              <a:rPr lang="en-US" sz="1091" kern="100">
                <a:solidFill>
                  <a:srgbClr val="573746"/>
                </a:solidFill>
                <a:latin typeface="Arial" panose="020B0604020202020204" pitchFamily="34" charset="0"/>
                <a:ea typeface="SimSun" panose="02010600030101010101" pitchFamily="2" charset="-122"/>
                <a:cs typeface="Times New Roman" panose="02020603050405020304" pitchFamily="18" charset="0"/>
              </a:rPr>
              <a:t> </a:t>
            </a:r>
            <a:r>
              <a:rPr lang="en-US" sz="1091" kern="100">
                <a:latin typeface="Arial" panose="020B0604020202020204" pitchFamily="34" charset="0"/>
                <a:ea typeface="SimSun" panose="02010600030101010101" pitchFamily="2" charset="-122"/>
                <a:cs typeface="Times New Roman" panose="02020603050405020304" pitchFamily="18" charset="0"/>
              </a:rPr>
              <a:t>for care, without conditions such as needing to promise sobriety or exhibiting a serious medical or mental health condition. </a:t>
            </a:r>
            <a:endParaRPr lang="en-US" sz="1091" kern="100">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66AE8DD7-1F7A-4D3E-BE56-6E165B0F1508}"/>
              </a:ext>
              <a:ext uri="{C183D7F6-B498-43B3-948B-1728B52AA6E4}">
                <adec:decorative xmlns:adec="http://schemas.microsoft.com/office/drawing/2017/decorative" val="1"/>
              </a:ext>
            </a:extLst>
          </p:cNvPr>
          <p:cNvSpPr txBox="1"/>
          <p:nvPr/>
        </p:nvSpPr>
        <p:spPr>
          <a:xfrm>
            <a:off x="8441616" y="87801"/>
            <a:ext cx="367940" cy="281167"/>
          </a:xfrm>
          <a:prstGeom prst="rect">
            <a:avLst/>
          </a:prstGeom>
          <a:noFill/>
        </p:spPr>
        <p:txBody>
          <a:bodyPr wrap="square" rtlCol="0">
            <a:spAutoFit/>
          </a:bodyPr>
          <a:lstStyle/>
          <a:p>
            <a:r>
              <a:rPr lang="en-US" sz="1227" b="1">
                <a:solidFill>
                  <a:schemeClr val="bg1"/>
                </a:solidFill>
              </a:rPr>
              <a:t>6</a:t>
            </a:r>
          </a:p>
        </p:txBody>
      </p:sp>
      <p:grpSp>
        <p:nvGrpSpPr>
          <p:cNvPr id="2" name="Group 1">
            <a:extLst>
              <a:ext uri="{FF2B5EF4-FFF2-40B4-BE49-F238E27FC236}">
                <a16:creationId xmlns:a16="http://schemas.microsoft.com/office/drawing/2014/main" id="{F3FED1A7-B64C-2701-D992-CF8745D152E0}"/>
              </a:ext>
              <a:ext uri="{C183D7F6-B498-43B3-948B-1728B52AA6E4}">
                <adec:decorative xmlns:adec="http://schemas.microsoft.com/office/drawing/2017/decorative" val="1"/>
              </a:ext>
            </a:extLst>
          </p:cNvPr>
          <p:cNvGrpSpPr/>
          <p:nvPr/>
        </p:nvGrpSpPr>
        <p:grpSpPr>
          <a:xfrm>
            <a:off x="3448940" y="6115388"/>
            <a:ext cx="5299364" cy="761378"/>
            <a:chOff x="0" y="8951719"/>
            <a:chExt cx="7772400" cy="1116687"/>
          </a:xfrm>
        </p:grpSpPr>
        <p:sp>
          <p:nvSpPr>
            <p:cNvPr id="3" name="Rectangle 2">
              <a:extLst>
                <a:ext uri="{FF2B5EF4-FFF2-40B4-BE49-F238E27FC236}">
                  <a16:creationId xmlns:a16="http://schemas.microsoft.com/office/drawing/2014/main" id="{AB7DB726-B37D-D893-0C48-9C7F79DDFB80}"/>
                </a:ext>
              </a:extLst>
            </p:cNvPr>
            <p:cNvSpPr/>
            <p:nvPr/>
          </p:nvSpPr>
          <p:spPr>
            <a:xfrm>
              <a:off x="0" y="8951722"/>
              <a:ext cx="7772400" cy="11066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11719">
                <a:defRPr/>
              </a:pPr>
              <a:endParaRPr lang="en-US" sz="1227">
                <a:solidFill>
                  <a:prstClr val="white"/>
                </a:solidFill>
                <a:latin typeface="Calibri" panose="020F0502020204030204"/>
              </a:endParaRPr>
            </a:p>
          </p:txBody>
        </p:sp>
        <p:grpSp>
          <p:nvGrpSpPr>
            <p:cNvPr id="5" name="Group 4">
              <a:extLst>
                <a:ext uri="{FF2B5EF4-FFF2-40B4-BE49-F238E27FC236}">
                  <a16:creationId xmlns:a16="http://schemas.microsoft.com/office/drawing/2014/main" id="{E808CDBF-4CA5-C429-2572-935A9CF5231E}"/>
                </a:ext>
              </a:extLst>
            </p:cNvPr>
            <p:cNvGrpSpPr/>
            <p:nvPr/>
          </p:nvGrpSpPr>
          <p:grpSpPr>
            <a:xfrm>
              <a:off x="0" y="8951719"/>
              <a:ext cx="4572245" cy="1116687"/>
              <a:chOff x="-289364" y="8928395"/>
              <a:chExt cx="6460927" cy="1400662"/>
            </a:xfrm>
          </p:grpSpPr>
          <p:sp>
            <p:nvSpPr>
              <p:cNvPr id="7" name="Freeform 3">
                <a:extLst>
                  <a:ext uri="{FF2B5EF4-FFF2-40B4-BE49-F238E27FC236}">
                    <a16:creationId xmlns:a16="http://schemas.microsoft.com/office/drawing/2014/main" id="{B6C60236-32ED-1F1F-8AD1-03DC0C005393}"/>
                  </a:ext>
                </a:extLst>
              </p:cNvPr>
              <p:cNvSpPr/>
              <p:nvPr/>
            </p:nvSpPr>
            <p:spPr>
              <a:xfrm>
                <a:off x="-289364" y="8928395"/>
                <a:ext cx="2325388" cy="1400662"/>
              </a:xfrm>
              <a:custGeom>
                <a:avLst/>
                <a:gdLst/>
                <a:ahLst/>
                <a:cxnLst/>
                <a:rect l="l" t="t" r="r" b="b"/>
                <a:pathLst>
                  <a:path w="2325389" h="1078609">
                    <a:moveTo>
                      <a:pt x="0" y="0"/>
                    </a:moveTo>
                    <a:lnTo>
                      <a:pt x="2325390" y="0"/>
                    </a:lnTo>
                    <a:lnTo>
                      <a:pt x="2325390" y="1078609"/>
                    </a:lnTo>
                    <a:lnTo>
                      <a:pt x="0" y="1078609"/>
                    </a:lnTo>
                    <a:lnTo>
                      <a:pt x="0" y="0"/>
                    </a:lnTo>
                    <a:close/>
                  </a:path>
                </a:pathLst>
              </a:custGeom>
              <a:blipFill>
                <a:blip r:embed="rId3"/>
                <a:stretch>
                  <a:fillRect t="-2943"/>
                </a:stretch>
              </a:blipFill>
            </p:spPr>
            <p:txBody>
              <a:bodyPr/>
              <a:lstStyle/>
              <a:p>
                <a:pPr defTabSz="311719">
                  <a:defRPr/>
                </a:pPr>
                <a:endParaRPr lang="en-US" sz="1227">
                  <a:solidFill>
                    <a:prstClr val="black"/>
                  </a:solidFill>
                  <a:latin typeface="Calibri" panose="020F0502020204030204"/>
                </a:endParaRPr>
              </a:p>
            </p:txBody>
          </p:sp>
          <p:sp>
            <p:nvSpPr>
              <p:cNvPr id="17" name="Freeform 5">
                <a:extLst>
                  <a:ext uri="{FF2B5EF4-FFF2-40B4-BE49-F238E27FC236}">
                    <a16:creationId xmlns:a16="http://schemas.microsoft.com/office/drawing/2014/main" id="{A5FBBA0A-247B-1586-4425-96BC6B6B7092}"/>
                  </a:ext>
                </a:extLst>
              </p:cNvPr>
              <p:cNvSpPr/>
              <p:nvPr/>
            </p:nvSpPr>
            <p:spPr>
              <a:xfrm>
                <a:off x="4530284" y="8964174"/>
                <a:ext cx="1641279" cy="1164927"/>
              </a:xfrm>
              <a:custGeom>
                <a:avLst/>
                <a:gdLst/>
                <a:ahLst/>
                <a:cxnLst/>
                <a:rect l="l" t="t" r="r" b="b"/>
                <a:pathLst>
                  <a:path w="1460281" h="1164927">
                    <a:moveTo>
                      <a:pt x="0" y="0"/>
                    </a:moveTo>
                    <a:lnTo>
                      <a:pt x="1460281" y="0"/>
                    </a:lnTo>
                    <a:lnTo>
                      <a:pt x="1460281" y="1164927"/>
                    </a:lnTo>
                    <a:lnTo>
                      <a:pt x="0" y="1164927"/>
                    </a:lnTo>
                    <a:lnTo>
                      <a:pt x="0" y="0"/>
                    </a:lnTo>
                    <a:close/>
                  </a:path>
                </a:pathLst>
              </a:custGeom>
              <a:blipFill>
                <a:blip r:embed="rId4"/>
                <a:stretch>
                  <a:fillRect/>
                </a:stretch>
              </a:blipFill>
            </p:spPr>
            <p:txBody>
              <a:bodyPr/>
              <a:lstStyle/>
              <a:p>
                <a:pPr defTabSz="311719">
                  <a:defRPr/>
                </a:pPr>
                <a:endParaRPr lang="en-US" sz="1227">
                  <a:solidFill>
                    <a:prstClr val="black"/>
                  </a:solidFill>
                  <a:latin typeface="Calibri" panose="020F0502020204030204"/>
                </a:endParaRPr>
              </a:p>
            </p:txBody>
          </p:sp>
        </p:grpSp>
      </p:grpSp>
      <p:pic>
        <p:nvPicPr>
          <p:cNvPr id="9" name="Picture 8">
            <a:extLst>
              <a:ext uri="{FF2B5EF4-FFF2-40B4-BE49-F238E27FC236}">
                <a16:creationId xmlns:a16="http://schemas.microsoft.com/office/drawing/2014/main" id="{B6F8D9D8-92B0-517A-DF8F-1AFED7871B0F}"/>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36188" y="6221468"/>
            <a:ext cx="2857024" cy="437384"/>
          </a:xfrm>
          <a:prstGeom prst="rect">
            <a:avLst/>
          </a:prstGeom>
        </p:spPr>
      </p:pic>
      <p:pic>
        <p:nvPicPr>
          <p:cNvPr id="10" name="Picture 9">
            <a:extLst>
              <a:ext uri="{FF2B5EF4-FFF2-40B4-BE49-F238E27FC236}">
                <a16:creationId xmlns:a16="http://schemas.microsoft.com/office/drawing/2014/main" id="{C9290D2C-38E0-1B2E-4C7D-8EBF54C9735B}"/>
              </a:ext>
            </a:extLst>
          </p:cNvPr>
          <p:cNvPicPr>
            <a:picLocks noChangeAspect="1"/>
          </p:cNvPicPr>
          <p:nvPr/>
        </p:nvPicPr>
        <p:blipFill>
          <a:blip r:embed="rId6"/>
          <a:stretch>
            <a:fillRect/>
          </a:stretch>
        </p:blipFill>
        <p:spPr>
          <a:xfrm>
            <a:off x="11088274" y="142458"/>
            <a:ext cx="915630" cy="896554"/>
          </a:xfrm>
          <a:prstGeom prst="rect">
            <a:avLst/>
          </a:prstGeom>
        </p:spPr>
      </p:pic>
    </p:spTree>
    <p:extLst>
      <p:ext uri="{BB962C8B-B14F-4D97-AF65-F5344CB8AC3E}">
        <p14:creationId xmlns:p14="http://schemas.microsoft.com/office/powerpoint/2010/main" val="1589690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F118AFD-113D-2D75-86B6-0B2E278A5A3B}"/>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l="364" t="22364" r="435" b="51890"/>
          <a:stretch/>
        </p:blipFill>
        <p:spPr>
          <a:xfrm>
            <a:off x="3446317" y="0"/>
            <a:ext cx="5299365" cy="1021651"/>
          </a:xfrm>
          <a:prstGeom prst="rect">
            <a:avLst/>
          </a:prstGeom>
        </p:spPr>
      </p:pic>
      <p:sp>
        <p:nvSpPr>
          <p:cNvPr id="6" name="TextBox 5">
            <a:extLst>
              <a:ext uri="{FF2B5EF4-FFF2-40B4-BE49-F238E27FC236}">
                <a16:creationId xmlns:a16="http://schemas.microsoft.com/office/drawing/2014/main" id="{A1A0426C-C1D0-427D-28FC-9877199EC0F8}"/>
              </a:ext>
              <a:ext uri="{C183D7F6-B498-43B3-948B-1728B52AA6E4}">
                <adec:decorative xmlns:adec="http://schemas.microsoft.com/office/drawing/2017/decorative" val="1"/>
              </a:ext>
            </a:extLst>
          </p:cNvPr>
          <p:cNvSpPr txBox="1"/>
          <p:nvPr/>
        </p:nvSpPr>
        <p:spPr>
          <a:xfrm>
            <a:off x="8416615" y="103766"/>
            <a:ext cx="367940" cy="470000"/>
          </a:xfrm>
          <a:prstGeom prst="rect">
            <a:avLst/>
          </a:prstGeom>
          <a:noFill/>
        </p:spPr>
        <p:txBody>
          <a:bodyPr wrap="square" rtlCol="0">
            <a:spAutoFit/>
          </a:bodyPr>
          <a:lstStyle/>
          <a:p>
            <a:r>
              <a:rPr lang="en-US" sz="1227" b="1">
                <a:solidFill>
                  <a:schemeClr val="bg1"/>
                </a:solidFill>
              </a:rPr>
              <a:t>7	</a:t>
            </a:r>
          </a:p>
        </p:txBody>
      </p:sp>
      <p:sp>
        <p:nvSpPr>
          <p:cNvPr id="4" name="Title 3">
            <a:extLst>
              <a:ext uri="{FF2B5EF4-FFF2-40B4-BE49-F238E27FC236}">
                <a16:creationId xmlns:a16="http://schemas.microsoft.com/office/drawing/2014/main" id="{92F7B1D1-A991-0050-9B10-E29CEF635086}"/>
              </a:ext>
            </a:extLst>
          </p:cNvPr>
          <p:cNvSpPr txBox="1">
            <a:spLocks noGrp="1"/>
          </p:cNvSpPr>
          <p:nvPr>
            <p:ph type="title" idx="4294967295"/>
          </p:nvPr>
        </p:nvSpPr>
        <p:spPr>
          <a:xfrm>
            <a:off x="4163001" y="61886"/>
            <a:ext cx="3865996" cy="944350"/>
          </a:xfrm>
          <a:prstGeom prst="rect">
            <a:avLst/>
          </a:prstGeom>
          <a:solidFill>
            <a:srgbClr val="203864">
              <a:alpha val="47843"/>
            </a:srgbClr>
          </a:solidFill>
          <a:ln>
            <a:noFill/>
            <a:prstDash/>
          </a:ln>
          <a:effectLst/>
        </p:spPr>
        <p:txBody>
          <a:bodyPr rot="0" spcFirstLastPara="0" vertOverflow="overflow" horzOverflow="overflow" vert="horz" wrap="square" lIns="62345" tIns="31173" rIns="62345" bIns="31173" numCol="1" spcCol="0" rtlCol="0" fromWordArt="0" anchor="t" anchorCtr="0" forceAA="0" compatLnSpc="1">
            <a:prstTxWarp prst="textNoShape">
              <a:avLst/>
            </a:prstTxWarp>
            <a:spAutoFit/>
          </a:bodyPr>
          <a:lstStyle/>
          <a:p>
            <a:pPr algn="ctr" defTabSz="311719">
              <a:lnSpc>
                <a:spcPct val="100000"/>
              </a:lnSpc>
              <a:spcBef>
                <a:spcPts val="0"/>
              </a:spcBef>
              <a:defRPr/>
            </a:pPr>
            <a:r>
              <a:rPr lang="en-US" sz="1909" dirty="0">
                <a:solidFill>
                  <a:schemeClr val="bg1"/>
                </a:solidFill>
                <a:ea typeface="+mn-ea"/>
                <a:cs typeface="+mn-cs"/>
              </a:rPr>
              <a:t>Well-supported SAMHSA-approved* harm reduction practices</a:t>
            </a:r>
          </a:p>
        </p:txBody>
      </p:sp>
      <p:grpSp>
        <p:nvGrpSpPr>
          <p:cNvPr id="20" name="Group 19">
            <a:extLst>
              <a:ext uri="{FF2B5EF4-FFF2-40B4-BE49-F238E27FC236}">
                <a16:creationId xmlns:a16="http://schemas.microsoft.com/office/drawing/2014/main" id="{13C09119-EE8D-C5E3-ED9B-B2C1BA31FC0E}"/>
              </a:ext>
              <a:ext uri="{C183D7F6-B498-43B3-948B-1728B52AA6E4}">
                <adec:decorative xmlns:adec="http://schemas.microsoft.com/office/drawing/2017/decorative" val="1"/>
              </a:ext>
            </a:extLst>
          </p:cNvPr>
          <p:cNvGrpSpPr/>
          <p:nvPr/>
        </p:nvGrpSpPr>
        <p:grpSpPr>
          <a:xfrm>
            <a:off x="4249018" y="1075617"/>
            <a:ext cx="1184564" cy="935182"/>
            <a:chOff x="1023998" y="1799975"/>
            <a:chExt cx="1737360" cy="1371600"/>
          </a:xfrm>
        </p:grpSpPr>
        <p:sp>
          <p:nvSpPr>
            <p:cNvPr id="28" name="Freeform 5">
              <a:extLst>
                <a:ext uri="{FF2B5EF4-FFF2-40B4-BE49-F238E27FC236}">
                  <a16:creationId xmlns:a16="http://schemas.microsoft.com/office/drawing/2014/main" id="{902284C5-12E6-1B11-6C62-5B0DD296412C}"/>
                </a:ext>
              </a:extLst>
            </p:cNvPr>
            <p:cNvSpPr/>
            <p:nvPr/>
          </p:nvSpPr>
          <p:spPr>
            <a:xfrm>
              <a:off x="1023998" y="1965260"/>
              <a:ext cx="1737360" cy="1096488"/>
            </a:xfrm>
            <a:prstGeom prst="ellipse">
              <a:avLst/>
            </a:prstGeom>
            <a:solidFill>
              <a:srgbClr val="DAC4CE"/>
            </a:solidFill>
          </p:spPr>
          <p:txBody>
            <a:bodyPr/>
            <a:lstStyle/>
            <a:p>
              <a:endParaRPr lang="en-US" sz="682">
                <a:latin typeface="Arial" panose="020B0604020202020204" pitchFamily="34" charset="0"/>
                <a:cs typeface="Arial" panose="020B0604020202020204" pitchFamily="34" charset="0"/>
              </a:endParaRPr>
            </a:p>
          </p:txBody>
        </p:sp>
        <p:pic>
          <p:nvPicPr>
            <p:cNvPr id="70" name="Picture 69">
              <a:extLst>
                <a:ext uri="{FF2B5EF4-FFF2-40B4-BE49-F238E27FC236}">
                  <a16:creationId xmlns:a16="http://schemas.microsoft.com/office/drawing/2014/main" id="{0DE4FA2A-111E-A1C7-FBDA-22796E9B71C4}"/>
                </a:ext>
              </a:extLst>
            </p:cNvPr>
            <p:cNvPicPr>
              <a:picLocks noChangeAspect="1"/>
            </p:cNvPicPr>
            <p:nvPr/>
          </p:nvPicPr>
          <p:blipFill>
            <a:blip r:embed="rId3"/>
            <a:stretch>
              <a:fillRect/>
            </a:stretch>
          </p:blipFill>
          <p:spPr>
            <a:xfrm>
              <a:off x="1124144" y="1799975"/>
              <a:ext cx="1371600" cy="1371600"/>
            </a:xfrm>
            <a:prstGeom prst="rect">
              <a:avLst/>
            </a:prstGeom>
          </p:spPr>
        </p:pic>
      </p:grpSp>
      <p:sp>
        <p:nvSpPr>
          <p:cNvPr id="7" name="TextBox 6">
            <a:extLst>
              <a:ext uri="{FF2B5EF4-FFF2-40B4-BE49-F238E27FC236}">
                <a16:creationId xmlns:a16="http://schemas.microsoft.com/office/drawing/2014/main" id="{EB7C8B5C-2BC9-58A4-FB0A-A66C61FE173C}"/>
              </a:ext>
            </a:extLst>
          </p:cNvPr>
          <p:cNvSpPr txBox="1"/>
          <p:nvPr/>
        </p:nvSpPr>
        <p:spPr>
          <a:xfrm>
            <a:off x="3706556" y="1974150"/>
            <a:ext cx="2156669" cy="680186"/>
          </a:xfrm>
          <a:prstGeom prst="rect">
            <a:avLst/>
          </a:prstGeom>
          <a:noFill/>
        </p:spPr>
        <p:txBody>
          <a:bodyPr wrap="square">
            <a:spAutoFit/>
          </a:bodyPr>
          <a:lstStyle/>
          <a:p>
            <a:pPr algn="ctr">
              <a:spcAft>
                <a:spcPts val="545"/>
              </a:spcAft>
            </a:pPr>
            <a:r>
              <a:rPr lang="en-US" sz="955" b="1" kern="0">
                <a:solidFill>
                  <a:srgbClr val="000000"/>
                </a:solidFill>
                <a:latin typeface="Arial" panose="020B0604020202020204" pitchFamily="34" charset="0"/>
                <a:ea typeface="Calibri" panose="020F0502020204030204" pitchFamily="34" charset="0"/>
                <a:cs typeface="Arial" panose="020B0604020202020204" pitchFamily="34" charset="0"/>
              </a:rPr>
              <a:t>Integrated reproductive health education, services and supplies, and sexually transmitted infection screening and treatment</a:t>
            </a:r>
            <a:endParaRPr lang="en-US" sz="955" b="1" kern="100">
              <a:latin typeface="Arial" panose="020B0604020202020204" pitchFamily="34" charset="0"/>
              <a:ea typeface="Calibri" panose="020F0502020204030204" pitchFamily="34" charset="0"/>
              <a:cs typeface="Arial" panose="020B0604020202020204" pitchFamily="34" charset="0"/>
            </a:endParaRPr>
          </a:p>
        </p:txBody>
      </p:sp>
      <p:grpSp>
        <p:nvGrpSpPr>
          <p:cNvPr id="21" name="Group 20">
            <a:extLst>
              <a:ext uri="{FF2B5EF4-FFF2-40B4-BE49-F238E27FC236}">
                <a16:creationId xmlns:a16="http://schemas.microsoft.com/office/drawing/2014/main" id="{94DD9666-A283-C1BA-9A3D-D8E1B509A5E7}"/>
              </a:ext>
              <a:ext uri="{C183D7F6-B498-43B3-948B-1728B52AA6E4}">
                <adec:decorative xmlns:adec="http://schemas.microsoft.com/office/drawing/2017/decorative" val="1"/>
              </a:ext>
            </a:extLst>
          </p:cNvPr>
          <p:cNvGrpSpPr/>
          <p:nvPr/>
        </p:nvGrpSpPr>
        <p:grpSpPr>
          <a:xfrm>
            <a:off x="4192608" y="2852079"/>
            <a:ext cx="1184564" cy="747605"/>
            <a:chOff x="867070" y="4805155"/>
            <a:chExt cx="1737360" cy="1096488"/>
          </a:xfrm>
        </p:grpSpPr>
        <p:sp>
          <p:nvSpPr>
            <p:cNvPr id="31" name="Freeform 8">
              <a:extLst>
                <a:ext uri="{FF2B5EF4-FFF2-40B4-BE49-F238E27FC236}">
                  <a16:creationId xmlns:a16="http://schemas.microsoft.com/office/drawing/2014/main" id="{83F1F6E3-22CD-89BB-FB26-5C84A39B591C}"/>
                </a:ext>
              </a:extLst>
            </p:cNvPr>
            <p:cNvSpPr/>
            <p:nvPr/>
          </p:nvSpPr>
          <p:spPr>
            <a:xfrm>
              <a:off x="867070" y="4805155"/>
              <a:ext cx="1737360" cy="1096488"/>
            </a:xfrm>
            <a:prstGeom prst="ellipse">
              <a:avLst/>
            </a:prstGeom>
            <a:solidFill>
              <a:srgbClr val="CDDB67">
                <a:alpha val="54118"/>
              </a:srgbClr>
            </a:solidFill>
          </p:spPr>
          <p:txBody>
            <a:bodyPr/>
            <a:lstStyle/>
            <a:p>
              <a:endParaRPr lang="en-US" sz="682">
                <a:latin typeface="Arial" panose="020B0604020202020204" pitchFamily="34" charset="0"/>
                <a:cs typeface="Arial" panose="020B0604020202020204" pitchFamily="34" charset="0"/>
              </a:endParaRPr>
            </a:p>
          </p:txBody>
        </p:sp>
        <p:sp>
          <p:nvSpPr>
            <p:cNvPr id="38" name="Freeform 17">
              <a:extLst>
                <a:ext uri="{FF2B5EF4-FFF2-40B4-BE49-F238E27FC236}">
                  <a16:creationId xmlns:a16="http://schemas.microsoft.com/office/drawing/2014/main" id="{D5FE0158-DE00-B802-519B-462B4C89EE6E}"/>
                </a:ext>
              </a:extLst>
            </p:cNvPr>
            <p:cNvSpPr/>
            <p:nvPr/>
          </p:nvSpPr>
          <p:spPr>
            <a:xfrm>
              <a:off x="1285178" y="4977663"/>
              <a:ext cx="901143" cy="841069"/>
            </a:xfrm>
            <a:custGeom>
              <a:avLst/>
              <a:gdLst/>
              <a:ahLst/>
              <a:cxnLst/>
              <a:rect l="l" t="t" r="r" b="b"/>
              <a:pathLst>
                <a:path w="1125632" h="1125632">
                  <a:moveTo>
                    <a:pt x="0" y="0"/>
                  </a:moveTo>
                  <a:lnTo>
                    <a:pt x="1125632" y="0"/>
                  </a:lnTo>
                  <a:lnTo>
                    <a:pt x="1125632" y="1125632"/>
                  </a:lnTo>
                  <a:lnTo>
                    <a:pt x="0" y="11256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682">
                <a:latin typeface="Arial" panose="020B0604020202020204" pitchFamily="34" charset="0"/>
                <a:cs typeface="Arial" panose="020B0604020202020204" pitchFamily="34" charset="0"/>
              </a:endParaRPr>
            </a:p>
          </p:txBody>
        </p:sp>
      </p:grpSp>
      <p:sp>
        <p:nvSpPr>
          <p:cNvPr id="8" name="TextBox 7">
            <a:extLst>
              <a:ext uri="{FF2B5EF4-FFF2-40B4-BE49-F238E27FC236}">
                <a16:creationId xmlns:a16="http://schemas.microsoft.com/office/drawing/2014/main" id="{5C3419C5-DEBE-5D25-70A5-956CDAD3C9A2}"/>
              </a:ext>
            </a:extLst>
          </p:cNvPr>
          <p:cNvSpPr txBox="1"/>
          <p:nvPr/>
        </p:nvSpPr>
        <p:spPr>
          <a:xfrm>
            <a:off x="3586680" y="3717304"/>
            <a:ext cx="2396417" cy="974113"/>
          </a:xfrm>
          <a:prstGeom prst="rect">
            <a:avLst/>
          </a:prstGeom>
          <a:noFill/>
        </p:spPr>
        <p:txBody>
          <a:bodyPr wrap="square">
            <a:spAutoFit/>
          </a:bodyPr>
          <a:lstStyle/>
          <a:p>
            <a:pPr algn="ctr">
              <a:spcAft>
                <a:spcPts val="545"/>
              </a:spcAft>
            </a:pPr>
            <a:r>
              <a:rPr lang="en-US" sz="955" b="1">
                <a:latin typeface="Arial" panose="020B0604020202020204" pitchFamily="34" charset="0"/>
                <a:cs typeface="Arial" panose="020B0604020202020204" pitchFamily="34" charset="0"/>
              </a:rPr>
              <a:t>Supplies to promote sterile injection and reduce infectious disease transmission through injection drug use (excluding sterile needles, syringes, and other drug paraphernalia)</a:t>
            </a:r>
            <a:endParaRPr lang="en-US" sz="955" b="1" kern="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grpSp>
        <p:nvGrpSpPr>
          <p:cNvPr id="22" name="Group 21">
            <a:extLst>
              <a:ext uri="{FF2B5EF4-FFF2-40B4-BE49-F238E27FC236}">
                <a16:creationId xmlns:a16="http://schemas.microsoft.com/office/drawing/2014/main" id="{EDBE4613-4F36-EB14-A834-1E19A0CCB60C}"/>
              </a:ext>
            </a:extLst>
          </p:cNvPr>
          <p:cNvGrpSpPr/>
          <p:nvPr/>
        </p:nvGrpSpPr>
        <p:grpSpPr>
          <a:xfrm>
            <a:off x="6577920" y="955738"/>
            <a:ext cx="1198302" cy="1174942"/>
            <a:chOff x="4626755" y="1613172"/>
            <a:chExt cx="1757509" cy="1723248"/>
          </a:xfrm>
        </p:grpSpPr>
        <p:sp>
          <p:nvSpPr>
            <p:cNvPr id="26" name="Freeform 3">
              <a:extLst>
                <a:ext uri="{FF2B5EF4-FFF2-40B4-BE49-F238E27FC236}">
                  <a16:creationId xmlns:a16="http://schemas.microsoft.com/office/drawing/2014/main" id="{850E6326-1F32-74C9-BA48-318EF74C4B3E}"/>
                </a:ext>
                <a:ext uri="{C183D7F6-B498-43B3-948B-1728B52AA6E4}">
                  <adec:decorative xmlns:adec="http://schemas.microsoft.com/office/drawing/2017/decorative" val="1"/>
                </a:ext>
              </a:extLst>
            </p:cNvPr>
            <p:cNvSpPr/>
            <p:nvPr/>
          </p:nvSpPr>
          <p:spPr>
            <a:xfrm>
              <a:off x="4646904" y="1926551"/>
              <a:ext cx="1737360" cy="1096488"/>
            </a:xfrm>
            <a:prstGeom prst="ellipse">
              <a:avLst/>
            </a:prstGeom>
            <a:solidFill>
              <a:srgbClr val="AECEE9">
                <a:alpha val="47059"/>
              </a:srgbClr>
            </a:solidFill>
          </p:spPr>
          <p:txBody>
            <a:bodyPr/>
            <a:lstStyle/>
            <a:p>
              <a:endParaRPr lang="en-US" sz="682">
                <a:solidFill>
                  <a:srgbClr val="AECEE9"/>
                </a:solidFill>
                <a:latin typeface="Arial" panose="020B0604020202020204" pitchFamily="34" charset="0"/>
                <a:cs typeface="Arial" panose="020B0604020202020204" pitchFamily="34" charset="0"/>
              </a:endParaRPr>
            </a:p>
          </p:txBody>
        </p:sp>
        <p:pic>
          <p:nvPicPr>
            <p:cNvPr id="76" name="Picture 75">
              <a:extLst>
                <a:ext uri="{FF2B5EF4-FFF2-40B4-BE49-F238E27FC236}">
                  <a16:creationId xmlns:a16="http://schemas.microsoft.com/office/drawing/2014/main" id="{101969F7-F2AE-843C-12B8-D3CF50C1CBD6}"/>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rot="20198125" flipH="1">
              <a:off x="4626755" y="1613172"/>
              <a:ext cx="1723248" cy="1723248"/>
            </a:xfrm>
            <a:prstGeom prst="rect">
              <a:avLst/>
            </a:prstGeom>
          </p:spPr>
        </p:pic>
      </p:grpSp>
      <p:sp>
        <p:nvSpPr>
          <p:cNvPr id="24" name="TextBox 23">
            <a:extLst>
              <a:ext uri="{FF2B5EF4-FFF2-40B4-BE49-F238E27FC236}">
                <a16:creationId xmlns:a16="http://schemas.microsoft.com/office/drawing/2014/main" id="{4F0EA777-9922-12B1-2315-FEA8BB911480}"/>
              </a:ext>
            </a:extLst>
          </p:cNvPr>
          <p:cNvSpPr txBox="1"/>
          <p:nvPr/>
        </p:nvSpPr>
        <p:spPr>
          <a:xfrm>
            <a:off x="6433805" y="2007100"/>
            <a:ext cx="1509175" cy="239296"/>
          </a:xfrm>
          <a:prstGeom prst="rect">
            <a:avLst/>
          </a:prstGeom>
          <a:noFill/>
        </p:spPr>
        <p:txBody>
          <a:bodyPr wrap="square">
            <a:spAutoFit/>
          </a:bodyPr>
          <a:lstStyle/>
          <a:p>
            <a:pPr algn="ctr">
              <a:spcAft>
                <a:spcPts val="545"/>
              </a:spcAft>
            </a:pPr>
            <a:r>
              <a:rPr lang="en-US" sz="955" b="1" kern="0">
                <a:solidFill>
                  <a:srgbClr val="000000"/>
                </a:solidFill>
                <a:latin typeface="Arial" panose="020B0604020202020204" pitchFamily="34" charset="0"/>
                <a:ea typeface="Calibri" panose="020F0502020204030204" pitchFamily="34" charset="0"/>
                <a:cs typeface="Arial" panose="020B0604020202020204" pitchFamily="34" charset="0"/>
              </a:rPr>
              <a:t>Fentanyl test strips</a:t>
            </a:r>
            <a:endParaRPr lang="en-US" sz="955" b="1" kern="10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59393D15-D97F-2C2F-9DC7-715422B1393B}"/>
              </a:ext>
              <a:ext uri="{C183D7F6-B498-43B3-948B-1728B52AA6E4}">
                <adec:decorative xmlns:adec="http://schemas.microsoft.com/office/drawing/2017/decorative" val="1"/>
              </a:ext>
            </a:extLst>
          </p:cNvPr>
          <p:cNvGrpSpPr/>
          <p:nvPr/>
        </p:nvGrpSpPr>
        <p:grpSpPr>
          <a:xfrm>
            <a:off x="6573109" y="2491590"/>
            <a:ext cx="1184564" cy="747605"/>
            <a:chOff x="6327472" y="5996602"/>
            <a:chExt cx="1737360" cy="1096488"/>
          </a:xfrm>
        </p:grpSpPr>
        <p:sp>
          <p:nvSpPr>
            <p:cNvPr id="33" name="Freeform 10">
              <a:extLst>
                <a:ext uri="{FF2B5EF4-FFF2-40B4-BE49-F238E27FC236}">
                  <a16:creationId xmlns:a16="http://schemas.microsoft.com/office/drawing/2014/main" id="{0E3B9734-4C74-00E7-876B-1522DECFB31F}"/>
                </a:ext>
              </a:extLst>
            </p:cNvPr>
            <p:cNvSpPr/>
            <p:nvPr/>
          </p:nvSpPr>
          <p:spPr>
            <a:xfrm>
              <a:off x="6327472" y="5996602"/>
              <a:ext cx="1737360" cy="1096488"/>
            </a:xfrm>
            <a:prstGeom prst="ellipse">
              <a:avLst/>
            </a:prstGeom>
            <a:solidFill>
              <a:srgbClr val="FFB39B"/>
            </a:solidFill>
          </p:spPr>
          <p:txBody>
            <a:bodyPr/>
            <a:lstStyle/>
            <a:p>
              <a:endParaRPr lang="en-US" sz="682">
                <a:latin typeface="Arial" panose="020B0604020202020204" pitchFamily="34" charset="0"/>
                <a:cs typeface="Arial" panose="020B0604020202020204" pitchFamily="34" charset="0"/>
              </a:endParaRPr>
            </a:p>
          </p:txBody>
        </p:sp>
        <p:pic>
          <p:nvPicPr>
            <p:cNvPr id="74" name="Picture 73">
              <a:extLst>
                <a:ext uri="{FF2B5EF4-FFF2-40B4-BE49-F238E27FC236}">
                  <a16:creationId xmlns:a16="http://schemas.microsoft.com/office/drawing/2014/main" id="{F0939F67-60E6-6EF9-4F3B-AA4369123D6E}"/>
                </a:ext>
              </a:extLst>
            </p:cNvPr>
            <p:cNvPicPr>
              <a:picLocks noChangeAspect="1"/>
            </p:cNvPicPr>
            <p:nvPr/>
          </p:nvPicPr>
          <p:blipFill>
            <a:blip r:embed="rId7"/>
            <a:stretch>
              <a:fillRect/>
            </a:stretch>
          </p:blipFill>
          <p:spPr>
            <a:xfrm>
              <a:off x="6745782" y="6013557"/>
              <a:ext cx="954107" cy="954107"/>
            </a:xfrm>
            <a:prstGeom prst="rect">
              <a:avLst/>
            </a:prstGeom>
          </p:spPr>
        </p:pic>
      </p:grpSp>
      <p:sp>
        <p:nvSpPr>
          <p:cNvPr id="14" name="TextBox 13">
            <a:extLst>
              <a:ext uri="{FF2B5EF4-FFF2-40B4-BE49-F238E27FC236}">
                <a16:creationId xmlns:a16="http://schemas.microsoft.com/office/drawing/2014/main" id="{69484AC8-4700-E6BC-B1D7-894F19B96387}"/>
              </a:ext>
            </a:extLst>
          </p:cNvPr>
          <p:cNvSpPr txBox="1"/>
          <p:nvPr/>
        </p:nvSpPr>
        <p:spPr>
          <a:xfrm>
            <a:off x="6368398" y="3321778"/>
            <a:ext cx="1639990" cy="386260"/>
          </a:xfrm>
          <a:prstGeom prst="rect">
            <a:avLst/>
          </a:prstGeom>
          <a:noFill/>
        </p:spPr>
        <p:txBody>
          <a:bodyPr wrap="square">
            <a:spAutoFit/>
          </a:bodyPr>
          <a:lstStyle/>
          <a:p>
            <a:pPr algn="ctr">
              <a:spcAft>
                <a:spcPts val="545"/>
              </a:spcAft>
            </a:pPr>
            <a:r>
              <a:rPr lang="en-US" sz="955" b="1" kern="0">
                <a:solidFill>
                  <a:srgbClr val="000000"/>
                </a:solidFill>
                <a:latin typeface="Arial" panose="020B0604020202020204" pitchFamily="34" charset="0"/>
                <a:ea typeface="Calibri" panose="020F0502020204030204" pitchFamily="34" charset="0"/>
                <a:cs typeface="Arial" panose="020B0604020202020204" pitchFamily="34" charset="0"/>
              </a:rPr>
              <a:t>Overdose Education and Naloxone Distribution </a:t>
            </a:r>
            <a:endParaRPr lang="en-US" sz="955" b="1" kern="10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grpSp>
        <p:nvGrpSpPr>
          <p:cNvPr id="19" name="Group 18">
            <a:extLst>
              <a:ext uri="{FF2B5EF4-FFF2-40B4-BE49-F238E27FC236}">
                <a16:creationId xmlns:a16="http://schemas.microsoft.com/office/drawing/2014/main" id="{0DF38341-3F79-ADD8-5E31-2BBAB4711A9F}"/>
              </a:ext>
              <a:ext uri="{C183D7F6-B498-43B3-948B-1728B52AA6E4}">
                <adec:decorative xmlns:adec="http://schemas.microsoft.com/office/drawing/2017/decorative" val="1"/>
              </a:ext>
            </a:extLst>
          </p:cNvPr>
          <p:cNvGrpSpPr/>
          <p:nvPr/>
        </p:nvGrpSpPr>
        <p:grpSpPr>
          <a:xfrm>
            <a:off x="6569226" y="3923050"/>
            <a:ext cx="1184564" cy="747605"/>
            <a:chOff x="4593017" y="3553193"/>
            <a:chExt cx="1737360" cy="1096488"/>
          </a:xfrm>
        </p:grpSpPr>
        <p:sp>
          <p:nvSpPr>
            <p:cNvPr id="27" name="Freeform 4">
              <a:extLst>
                <a:ext uri="{FF2B5EF4-FFF2-40B4-BE49-F238E27FC236}">
                  <a16:creationId xmlns:a16="http://schemas.microsoft.com/office/drawing/2014/main" id="{A5B2CFC7-D652-45B1-A9F0-D75669DBA7E5}"/>
                </a:ext>
              </a:extLst>
            </p:cNvPr>
            <p:cNvSpPr/>
            <p:nvPr/>
          </p:nvSpPr>
          <p:spPr>
            <a:xfrm>
              <a:off x="4593017" y="3553193"/>
              <a:ext cx="1737360" cy="1096488"/>
            </a:xfrm>
            <a:prstGeom prst="ellipse">
              <a:avLst/>
            </a:prstGeom>
            <a:solidFill>
              <a:srgbClr val="FFE699"/>
            </a:solidFill>
          </p:spPr>
          <p:txBody>
            <a:bodyPr/>
            <a:lstStyle/>
            <a:p>
              <a:endParaRPr lang="en-US" sz="682">
                <a:latin typeface="Arial" panose="020B0604020202020204" pitchFamily="34" charset="0"/>
                <a:cs typeface="Arial" panose="020B0604020202020204" pitchFamily="34" charset="0"/>
              </a:endParaRPr>
            </a:p>
          </p:txBody>
        </p:sp>
        <p:sp>
          <p:nvSpPr>
            <p:cNvPr id="66" name="Freeform 19">
              <a:extLst>
                <a:ext uri="{FF2B5EF4-FFF2-40B4-BE49-F238E27FC236}">
                  <a16:creationId xmlns:a16="http://schemas.microsoft.com/office/drawing/2014/main" id="{ACCC3B93-5A16-7D63-D145-D9A14625F8D3}"/>
                </a:ext>
              </a:extLst>
            </p:cNvPr>
            <p:cNvSpPr/>
            <p:nvPr/>
          </p:nvSpPr>
          <p:spPr>
            <a:xfrm>
              <a:off x="5012158" y="3673332"/>
              <a:ext cx="890400" cy="801308"/>
            </a:xfrm>
            <a:custGeom>
              <a:avLst/>
              <a:gdLst/>
              <a:ahLst/>
              <a:cxnLst/>
              <a:rect l="l" t="t" r="r" b="b"/>
              <a:pathLst>
                <a:path w="1040872" h="978420">
                  <a:moveTo>
                    <a:pt x="0" y="0"/>
                  </a:moveTo>
                  <a:lnTo>
                    <a:pt x="1040872" y="0"/>
                  </a:lnTo>
                  <a:lnTo>
                    <a:pt x="1040872" y="978420"/>
                  </a:lnTo>
                  <a:lnTo>
                    <a:pt x="0" y="97842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sz="1227"/>
            </a:p>
          </p:txBody>
        </p:sp>
      </p:grpSp>
      <p:sp>
        <p:nvSpPr>
          <p:cNvPr id="12" name="TextBox 11">
            <a:extLst>
              <a:ext uri="{FF2B5EF4-FFF2-40B4-BE49-F238E27FC236}">
                <a16:creationId xmlns:a16="http://schemas.microsoft.com/office/drawing/2014/main" id="{DB004F75-29C4-635E-6E60-A592EBFB6547}"/>
              </a:ext>
            </a:extLst>
          </p:cNvPr>
          <p:cNvSpPr txBox="1"/>
          <p:nvPr/>
        </p:nvSpPr>
        <p:spPr>
          <a:xfrm>
            <a:off x="6255430" y="4778330"/>
            <a:ext cx="1865927" cy="827150"/>
          </a:xfrm>
          <a:prstGeom prst="rect">
            <a:avLst/>
          </a:prstGeom>
          <a:noFill/>
        </p:spPr>
        <p:txBody>
          <a:bodyPr wrap="square">
            <a:spAutoFit/>
          </a:bodyPr>
          <a:lstStyle/>
          <a:p>
            <a:pPr algn="ctr">
              <a:spcAft>
                <a:spcPts val="545"/>
              </a:spcAft>
            </a:pPr>
            <a:r>
              <a:rPr lang="en-US" sz="955" b="1">
                <a:latin typeface="Arial" panose="020B0604020202020204" pitchFamily="34" charset="0"/>
                <a:cs typeface="Arial" panose="020B0604020202020204" pitchFamily="34" charset="0"/>
              </a:rPr>
              <a:t>Safer smoking kits to reduce infectious disease transmission (excluding pipes/pipettes and other drug paraphernalia)</a:t>
            </a:r>
            <a:endParaRPr lang="en-US" sz="955" b="1" kern="10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BA67B4C2-A848-5CAF-C93A-65354A98C7E3}"/>
              </a:ext>
            </a:extLst>
          </p:cNvPr>
          <p:cNvSpPr txBox="1"/>
          <p:nvPr/>
        </p:nvSpPr>
        <p:spPr>
          <a:xfrm>
            <a:off x="3846349" y="5704203"/>
            <a:ext cx="1449211" cy="428066"/>
          </a:xfrm>
          <a:prstGeom prst="rect">
            <a:avLst/>
          </a:prstGeom>
          <a:noFill/>
        </p:spPr>
        <p:txBody>
          <a:bodyPr wrap="square" rtlCol="0">
            <a:spAutoFit/>
          </a:bodyPr>
          <a:lstStyle/>
          <a:p>
            <a:r>
              <a:rPr lang="en-US" sz="1091" dirty="0"/>
              <a:t>For more information: </a:t>
            </a:r>
          </a:p>
        </p:txBody>
      </p:sp>
      <p:sp>
        <p:nvSpPr>
          <p:cNvPr id="18" name="TextBox 17">
            <a:extLst>
              <a:ext uri="{FF2B5EF4-FFF2-40B4-BE49-F238E27FC236}">
                <a16:creationId xmlns:a16="http://schemas.microsoft.com/office/drawing/2014/main" id="{6D5FEDD7-3960-CCBB-A1B2-F37004D94084}"/>
              </a:ext>
            </a:extLst>
          </p:cNvPr>
          <p:cNvSpPr txBox="1"/>
          <p:nvPr/>
        </p:nvSpPr>
        <p:spPr>
          <a:xfrm>
            <a:off x="4666852" y="5856565"/>
            <a:ext cx="4459179" cy="260199"/>
          </a:xfrm>
          <a:prstGeom prst="rect">
            <a:avLst/>
          </a:prstGeom>
          <a:noFill/>
        </p:spPr>
        <p:txBody>
          <a:bodyPr wrap="square">
            <a:spAutoFit/>
          </a:bodyPr>
          <a:lstStyle/>
          <a:p>
            <a:r>
              <a:rPr lang="en-US" sz="1091" dirty="0">
                <a:hlinkClick r:id="rId10"/>
              </a:rPr>
              <a:t>https://www.samhsa.gov/find-help/harm-reduction</a:t>
            </a:r>
            <a:r>
              <a:rPr lang="en-US" sz="1091" dirty="0"/>
              <a:t> </a:t>
            </a:r>
          </a:p>
        </p:txBody>
      </p:sp>
      <p:grpSp>
        <p:nvGrpSpPr>
          <p:cNvPr id="2" name="Group 1">
            <a:extLst>
              <a:ext uri="{FF2B5EF4-FFF2-40B4-BE49-F238E27FC236}">
                <a16:creationId xmlns:a16="http://schemas.microsoft.com/office/drawing/2014/main" id="{499BDAFE-6331-9199-9BC8-BD616D971D4A}"/>
              </a:ext>
              <a:ext uri="{C183D7F6-B498-43B3-948B-1728B52AA6E4}">
                <adec:decorative xmlns:adec="http://schemas.microsoft.com/office/drawing/2017/decorative" val="1"/>
              </a:ext>
            </a:extLst>
          </p:cNvPr>
          <p:cNvGrpSpPr/>
          <p:nvPr/>
        </p:nvGrpSpPr>
        <p:grpSpPr>
          <a:xfrm>
            <a:off x="3448940" y="6148827"/>
            <a:ext cx="5299364" cy="706422"/>
            <a:chOff x="0" y="8920788"/>
            <a:chExt cx="7772400" cy="1147621"/>
          </a:xfrm>
        </p:grpSpPr>
        <p:sp>
          <p:nvSpPr>
            <p:cNvPr id="3" name="Rectangle 2">
              <a:extLst>
                <a:ext uri="{FF2B5EF4-FFF2-40B4-BE49-F238E27FC236}">
                  <a16:creationId xmlns:a16="http://schemas.microsoft.com/office/drawing/2014/main" id="{5FB41E61-9F90-9720-3DCE-735B5FAC565D}"/>
                </a:ext>
              </a:extLst>
            </p:cNvPr>
            <p:cNvSpPr/>
            <p:nvPr/>
          </p:nvSpPr>
          <p:spPr>
            <a:xfrm>
              <a:off x="0" y="8951722"/>
              <a:ext cx="7772400" cy="11066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11719">
                <a:defRPr/>
              </a:pPr>
              <a:endParaRPr lang="en-US" sz="1227">
                <a:solidFill>
                  <a:prstClr val="white"/>
                </a:solidFill>
                <a:latin typeface="Calibri" panose="020F0502020204030204"/>
              </a:endParaRPr>
            </a:p>
          </p:txBody>
        </p:sp>
        <p:grpSp>
          <p:nvGrpSpPr>
            <p:cNvPr id="10" name="Group 9">
              <a:extLst>
                <a:ext uri="{FF2B5EF4-FFF2-40B4-BE49-F238E27FC236}">
                  <a16:creationId xmlns:a16="http://schemas.microsoft.com/office/drawing/2014/main" id="{EA2B83B5-B30C-20B7-AC89-985BD5B7C5B8}"/>
                </a:ext>
              </a:extLst>
            </p:cNvPr>
            <p:cNvGrpSpPr/>
            <p:nvPr/>
          </p:nvGrpSpPr>
          <p:grpSpPr>
            <a:xfrm>
              <a:off x="0" y="8920788"/>
              <a:ext cx="4609320" cy="1147621"/>
              <a:chOff x="-289364" y="8889595"/>
              <a:chExt cx="6513316" cy="1439462"/>
            </a:xfrm>
          </p:grpSpPr>
          <p:sp>
            <p:nvSpPr>
              <p:cNvPr id="13" name="Freeform 3">
                <a:extLst>
                  <a:ext uri="{FF2B5EF4-FFF2-40B4-BE49-F238E27FC236}">
                    <a16:creationId xmlns:a16="http://schemas.microsoft.com/office/drawing/2014/main" id="{E8D56EB5-7B24-3933-5C6B-B8CCFDE006A3}"/>
                  </a:ext>
                </a:extLst>
              </p:cNvPr>
              <p:cNvSpPr/>
              <p:nvPr/>
            </p:nvSpPr>
            <p:spPr>
              <a:xfrm>
                <a:off x="-289364" y="8928395"/>
                <a:ext cx="2325388" cy="1400662"/>
              </a:xfrm>
              <a:custGeom>
                <a:avLst/>
                <a:gdLst/>
                <a:ahLst/>
                <a:cxnLst/>
                <a:rect l="l" t="t" r="r" b="b"/>
                <a:pathLst>
                  <a:path w="2325389" h="1078609">
                    <a:moveTo>
                      <a:pt x="0" y="0"/>
                    </a:moveTo>
                    <a:lnTo>
                      <a:pt x="2325390" y="0"/>
                    </a:lnTo>
                    <a:lnTo>
                      <a:pt x="2325390" y="1078609"/>
                    </a:lnTo>
                    <a:lnTo>
                      <a:pt x="0" y="1078609"/>
                    </a:lnTo>
                    <a:lnTo>
                      <a:pt x="0" y="0"/>
                    </a:lnTo>
                    <a:close/>
                  </a:path>
                </a:pathLst>
              </a:custGeom>
              <a:blipFill>
                <a:blip r:embed="rId11"/>
                <a:stretch>
                  <a:fillRect t="-2943"/>
                </a:stretch>
              </a:blipFill>
            </p:spPr>
            <p:txBody>
              <a:bodyPr/>
              <a:lstStyle/>
              <a:p>
                <a:pPr defTabSz="311719">
                  <a:defRPr/>
                </a:pPr>
                <a:endParaRPr lang="en-US" sz="1227">
                  <a:solidFill>
                    <a:prstClr val="black"/>
                  </a:solidFill>
                  <a:latin typeface="Calibri" panose="020F0502020204030204"/>
                </a:endParaRPr>
              </a:p>
            </p:txBody>
          </p:sp>
          <p:sp>
            <p:nvSpPr>
              <p:cNvPr id="17" name="Freeform 5">
                <a:extLst>
                  <a:ext uri="{FF2B5EF4-FFF2-40B4-BE49-F238E27FC236}">
                    <a16:creationId xmlns:a16="http://schemas.microsoft.com/office/drawing/2014/main" id="{CD2EB5B4-872B-95E1-85A8-BD3D94C7ED8E}"/>
                  </a:ext>
                </a:extLst>
              </p:cNvPr>
              <p:cNvSpPr/>
              <p:nvPr/>
            </p:nvSpPr>
            <p:spPr>
              <a:xfrm>
                <a:off x="4485588" y="8889595"/>
                <a:ext cx="1738364" cy="1325869"/>
              </a:xfrm>
              <a:custGeom>
                <a:avLst/>
                <a:gdLst/>
                <a:ahLst/>
                <a:cxnLst/>
                <a:rect l="l" t="t" r="r" b="b"/>
                <a:pathLst>
                  <a:path w="1460281" h="1164927">
                    <a:moveTo>
                      <a:pt x="0" y="0"/>
                    </a:moveTo>
                    <a:lnTo>
                      <a:pt x="1460281" y="0"/>
                    </a:lnTo>
                    <a:lnTo>
                      <a:pt x="1460281" y="1164927"/>
                    </a:lnTo>
                    <a:lnTo>
                      <a:pt x="0" y="1164927"/>
                    </a:lnTo>
                    <a:lnTo>
                      <a:pt x="0" y="0"/>
                    </a:lnTo>
                    <a:close/>
                  </a:path>
                </a:pathLst>
              </a:custGeom>
              <a:blipFill>
                <a:blip r:embed="rId12"/>
                <a:stretch>
                  <a:fillRect/>
                </a:stretch>
              </a:blipFill>
            </p:spPr>
            <p:txBody>
              <a:bodyPr/>
              <a:lstStyle/>
              <a:p>
                <a:pPr defTabSz="311719">
                  <a:defRPr/>
                </a:pPr>
                <a:endParaRPr lang="en-US" sz="1227" dirty="0">
                  <a:solidFill>
                    <a:prstClr val="black"/>
                  </a:solidFill>
                  <a:latin typeface="Calibri" panose="020F0502020204030204"/>
                </a:endParaRPr>
              </a:p>
            </p:txBody>
          </p:sp>
        </p:grpSp>
      </p:grpSp>
      <p:sp>
        <p:nvSpPr>
          <p:cNvPr id="25" name="TextBox 24">
            <a:extLst>
              <a:ext uri="{FF2B5EF4-FFF2-40B4-BE49-F238E27FC236}">
                <a16:creationId xmlns:a16="http://schemas.microsoft.com/office/drawing/2014/main" id="{81C47896-208B-E2F5-74A7-B3B613612C18}"/>
              </a:ext>
            </a:extLst>
          </p:cNvPr>
          <p:cNvSpPr txBox="1"/>
          <p:nvPr/>
        </p:nvSpPr>
        <p:spPr>
          <a:xfrm>
            <a:off x="3706555" y="4837621"/>
            <a:ext cx="2079270" cy="847540"/>
          </a:xfrm>
          <a:prstGeom prst="rect">
            <a:avLst/>
          </a:prstGeom>
          <a:noFill/>
        </p:spPr>
        <p:txBody>
          <a:bodyPr wrap="square">
            <a:spAutoFit/>
          </a:bodyPr>
          <a:lstStyle/>
          <a:p>
            <a:r>
              <a:rPr lang="en-US" sz="818" i="1">
                <a:latin typeface="Arial" panose="020B0604020202020204" pitchFamily="34" charset="0"/>
                <a:cs typeface="Arial" panose="020B0604020202020204" pitchFamily="34" charset="0"/>
              </a:rPr>
              <a:t>*No federal funding is used directly or through subsequent reimbursement of SAMHSA grantees to purchase pipes in safer smoking kits. Grants include explicit prohibitions of federal funds to be used to purchase drug paraphernalia.</a:t>
            </a:r>
          </a:p>
        </p:txBody>
      </p:sp>
      <p:pic>
        <p:nvPicPr>
          <p:cNvPr id="16" name="Picture 15">
            <a:extLst>
              <a:ext uri="{FF2B5EF4-FFF2-40B4-BE49-F238E27FC236}">
                <a16:creationId xmlns:a16="http://schemas.microsoft.com/office/drawing/2014/main" id="{BBF1504C-6A30-D4C8-6EB3-59BFBC982336}"/>
              </a:ext>
              <a:ext uri="{C183D7F6-B498-43B3-948B-1728B52AA6E4}">
                <adec:decorative xmlns:adec="http://schemas.microsoft.com/office/drawing/2017/decorative" val="1"/>
              </a:ext>
            </a:extLst>
          </p:cNvPr>
          <p:cNvPicPr>
            <a:picLocks noChangeAspect="1"/>
          </p:cNvPicPr>
          <p:nvPr/>
        </p:nvPicPr>
        <p:blipFill>
          <a:blip r:embed="rId13"/>
          <a:stretch>
            <a:fillRect/>
          </a:stretch>
        </p:blipFill>
        <p:spPr>
          <a:xfrm>
            <a:off x="441064" y="6222214"/>
            <a:ext cx="2852148" cy="436638"/>
          </a:xfrm>
          <a:prstGeom prst="rect">
            <a:avLst/>
          </a:prstGeom>
        </p:spPr>
      </p:pic>
      <p:pic>
        <p:nvPicPr>
          <p:cNvPr id="15" name="Picture 14">
            <a:extLst>
              <a:ext uri="{FF2B5EF4-FFF2-40B4-BE49-F238E27FC236}">
                <a16:creationId xmlns:a16="http://schemas.microsoft.com/office/drawing/2014/main" id="{9E15B174-16FD-1267-B297-E6BE4276E6D6}"/>
              </a:ext>
            </a:extLst>
          </p:cNvPr>
          <p:cNvPicPr>
            <a:picLocks noChangeAspect="1"/>
          </p:cNvPicPr>
          <p:nvPr/>
        </p:nvPicPr>
        <p:blipFill>
          <a:blip r:embed="rId14"/>
          <a:stretch>
            <a:fillRect/>
          </a:stretch>
        </p:blipFill>
        <p:spPr>
          <a:xfrm>
            <a:off x="11088274" y="142458"/>
            <a:ext cx="915630" cy="896554"/>
          </a:xfrm>
          <a:prstGeom prst="rect">
            <a:avLst/>
          </a:prstGeom>
        </p:spPr>
      </p:pic>
    </p:spTree>
    <p:extLst>
      <p:ext uri="{BB962C8B-B14F-4D97-AF65-F5344CB8AC3E}">
        <p14:creationId xmlns:p14="http://schemas.microsoft.com/office/powerpoint/2010/main" val="356269584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9">
            <a:extLst>
              <a:ext uri="{FF2B5EF4-FFF2-40B4-BE49-F238E27FC236}">
                <a16:creationId xmlns:a16="http://schemas.microsoft.com/office/drawing/2014/main" id="{174561A7-AB19-4A18-D309-34D3DF8A6926}"/>
              </a:ext>
              <a:ext uri="{C183D7F6-B498-43B3-948B-1728B52AA6E4}">
                <adec:decorative xmlns:adec="http://schemas.microsoft.com/office/drawing/2017/decorative" val="1"/>
              </a:ext>
            </a:extLst>
          </p:cNvPr>
          <p:cNvSpPr/>
          <p:nvPr/>
        </p:nvSpPr>
        <p:spPr>
          <a:xfrm>
            <a:off x="3687374" y="4876810"/>
            <a:ext cx="4811922" cy="595345"/>
          </a:xfrm>
          <a:prstGeom prst="rect">
            <a:avLst/>
          </a:prstGeom>
          <a:solidFill>
            <a:srgbClr val="DAC4CE"/>
          </a:solidFill>
          <a:ln>
            <a:noFill/>
          </a:ln>
        </p:spPr>
        <p:txBody>
          <a:bodyPr/>
          <a:lstStyle/>
          <a:p>
            <a:pPr defTabSz="311719">
              <a:defRPr/>
            </a:pPr>
            <a:endParaRPr lang="en-US" sz="682">
              <a:solidFill>
                <a:prstClr val="black"/>
              </a:solidFill>
              <a:latin typeface="Arial" panose="020B0604020202020204" pitchFamily="34" charset="0"/>
              <a:cs typeface="Arial" panose="020B0604020202020204" pitchFamily="34" charset="0"/>
            </a:endParaRPr>
          </a:p>
        </p:txBody>
      </p:sp>
      <p:sp>
        <p:nvSpPr>
          <p:cNvPr id="25" name="Freeform 9">
            <a:extLst>
              <a:ext uri="{FF2B5EF4-FFF2-40B4-BE49-F238E27FC236}">
                <a16:creationId xmlns:a16="http://schemas.microsoft.com/office/drawing/2014/main" id="{D02D9BB3-A111-8118-0833-502894207244}"/>
              </a:ext>
              <a:ext uri="{C183D7F6-B498-43B3-948B-1728B52AA6E4}">
                <adec:decorative xmlns:adec="http://schemas.microsoft.com/office/drawing/2017/decorative" val="1"/>
              </a:ext>
            </a:extLst>
          </p:cNvPr>
          <p:cNvSpPr/>
          <p:nvPr/>
        </p:nvSpPr>
        <p:spPr>
          <a:xfrm>
            <a:off x="3690039" y="4032228"/>
            <a:ext cx="4811922" cy="844274"/>
          </a:xfrm>
          <a:prstGeom prst="rect">
            <a:avLst/>
          </a:prstGeom>
          <a:solidFill>
            <a:srgbClr val="F6E282">
              <a:alpha val="47059"/>
            </a:srgbClr>
          </a:solidFill>
        </p:spPr>
        <p:txBody>
          <a:bodyPr/>
          <a:lstStyle/>
          <a:p>
            <a:pPr defTabSz="311719">
              <a:defRPr/>
            </a:pPr>
            <a:endParaRPr lang="en-US" sz="682">
              <a:solidFill>
                <a:prstClr val="black"/>
              </a:solidFill>
              <a:latin typeface="Arial" panose="020B0604020202020204" pitchFamily="34" charset="0"/>
              <a:cs typeface="Arial" panose="020B0604020202020204" pitchFamily="34" charset="0"/>
            </a:endParaRPr>
          </a:p>
        </p:txBody>
      </p:sp>
      <p:sp>
        <p:nvSpPr>
          <p:cNvPr id="24" name="Freeform 9">
            <a:extLst>
              <a:ext uri="{FF2B5EF4-FFF2-40B4-BE49-F238E27FC236}">
                <a16:creationId xmlns:a16="http://schemas.microsoft.com/office/drawing/2014/main" id="{6DDCF715-3686-3BDA-AA46-A986E93F9289}"/>
              </a:ext>
              <a:ext uri="{C183D7F6-B498-43B3-948B-1728B52AA6E4}">
                <adec:decorative xmlns:adec="http://schemas.microsoft.com/office/drawing/2017/decorative" val="1"/>
              </a:ext>
            </a:extLst>
          </p:cNvPr>
          <p:cNvSpPr/>
          <p:nvPr/>
        </p:nvSpPr>
        <p:spPr>
          <a:xfrm>
            <a:off x="3687660" y="3250255"/>
            <a:ext cx="4811922" cy="781973"/>
          </a:xfrm>
          <a:prstGeom prst="rect">
            <a:avLst/>
          </a:prstGeom>
          <a:solidFill>
            <a:srgbClr val="D6E3ED"/>
          </a:solidFill>
        </p:spPr>
        <p:txBody>
          <a:bodyPr/>
          <a:lstStyle/>
          <a:p>
            <a:pPr defTabSz="311719">
              <a:defRPr/>
            </a:pPr>
            <a:endParaRPr lang="en-US" sz="682">
              <a:solidFill>
                <a:prstClr val="black"/>
              </a:solidFill>
              <a:latin typeface="Arial" panose="020B0604020202020204" pitchFamily="34" charset="0"/>
              <a:cs typeface="Arial" panose="020B0604020202020204" pitchFamily="34" charset="0"/>
            </a:endParaRPr>
          </a:p>
        </p:txBody>
      </p:sp>
      <p:sp>
        <p:nvSpPr>
          <p:cNvPr id="17" name="Freeform 9">
            <a:extLst>
              <a:ext uri="{FF2B5EF4-FFF2-40B4-BE49-F238E27FC236}">
                <a16:creationId xmlns:a16="http://schemas.microsoft.com/office/drawing/2014/main" id="{87DB8314-27C7-D43B-0302-81106615E0DB}"/>
              </a:ext>
              <a:ext uri="{C183D7F6-B498-43B3-948B-1728B52AA6E4}">
                <adec:decorative xmlns:adec="http://schemas.microsoft.com/office/drawing/2017/decorative" val="1"/>
              </a:ext>
            </a:extLst>
          </p:cNvPr>
          <p:cNvSpPr/>
          <p:nvPr/>
        </p:nvSpPr>
        <p:spPr>
          <a:xfrm>
            <a:off x="3687660" y="2640008"/>
            <a:ext cx="4811922" cy="609939"/>
          </a:xfrm>
          <a:prstGeom prst="rect">
            <a:avLst/>
          </a:prstGeom>
          <a:solidFill>
            <a:srgbClr val="FFC8B7"/>
          </a:solidFill>
        </p:spPr>
        <p:txBody>
          <a:bodyPr/>
          <a:lstStyle/>
          <a:p>
            <a:pPr defTabSz="311719">
              <a:defRPr/>
            </a:pPr>
            <a:endParaRPr lang="en-US" sz="682">
              <a:solidFill>
                <a:prstClr val="black"/>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FF6A7AAE-75F6-D7B5-2B9B-C3C9F3D67531}"/>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l="364" t="22364" r="435" b="51890"/>
          <a:stretch/>
        </p:blipFill>
        <p:spPr>
          <a:xfrm>
            <a:off x="3446317" y="0"/>
            <a:ext cx="5299365" cy="1021651"/>
          </a:xfrm>
          <a:prstGeom prst="rect">
            <a:avLst/>
          </a:prstGeom>
        </p:spPr>
      </p:pic>
      <p:sp>
        <p:nvSpPr>
          <p:cNvPr id="9" name="Freeform 9">
            <a:extLst>
              <a:ext uri="{FF2B5EF4-FFF2-40B4-BE49-F238E27FC236}">
                <a16:creationId xmlns:a16="http://schemas.microsoft.com/office/drawing/2014/main" id="{1A152E1F-782D-A962-238E-E2CC6E79F54B}"/>
              </a:ext>
              <a:ext uri="{C183D7F6-B498-43B3-948B-1728B52AA6E4}">
                <adec:decorative xmlns:adec="http://schemas.microsoft.com/office/drawing/2017/decorative" val="1"/>
              </a:ext>
            </a:extLst>
          </p:cNvPr>
          <p:cNvSpPr/>
          <p:nvPr/>
        </p:nvSpPr>
        <p:spPr>
          <a:xfrm>
            <a:off x="3687660" y="2052953"/>
            <a:ext cx="4811922" cy="591779"/>
          </a:xfrm>
          <a:prstGeom prst="rect">
            <a:avLst/>
          </a:prstGeom>
          <a:solidFill>
            <a:srgbClr val="E2E7A6"/>
          </a:solidFill>
        </p:spPr>
        <p:txBody>
          <a:bodyPr/>
          <a:lstStyle/>
          <a:p>
            <a:pPr defTabSz="311719">
              <a:defRPr/>
            </a:pPr>
            <a:endParaRPr lang="en-US" sz="682">
              <a:solidFill>
                <a:prstClr val="black"/>
              </a:solidFill>
              <a:latin typeface="Arial" panose="020B0604020202020204" pitchFamily="34" charset="0"/>
              <a:cs typeface="Arial" panose="020B0604020202020204" pitchFamily="34" charset="0"/>
            </a:endParaRPr>
          </a:p>
        </p:txBody>
      </p:sp>
      <p:sp>
        <p:nvSpPr>
          <p:cNvPr id="4" name="Title 3">
            <a:extLst>
              <a:ext uri="{FF2B5EF4-FFF2-40B4-BE49-F238E27FC236}">
                <a16:creationId xmlns:a16="http://schemas.microsoft.com/office/drawing/2014/main" id="{92F7B1D1-A991-0050-9B10-E29CEF635086}"/>
              </a:ext>
            </a:extLst>
          </p:cNvPr>
          <p:cNvSpPr txBox="1">
            <a:spLocks noGrp="1"/>
          </p:cNvSpPr>
          <p:nvPr>
            <p:ph type="title" idx="4294967295"/>
          </p:nvPr>
        </p:nvSpPr>
        <p:spPr>
          <a:xfrm>
            <a:off x="4726683" y="162082"/>
            <a:ext cx="2827256" cy="650552"/>
          </a:xfrm>
          <a:prstGeom prst="rect">
            <a:avLst/>
          </a:prstGeom>
          <a:solidFill>
            <a:srgbClr val="203864">
              <a:alpha val="47843"/>
            </a:srgbClr>
          </a:solidFill>
          <a:ln>
            <a:noFill/>
            <a:prstDash/>
          </a:ln>
          <a:effectLst/>
        </p:spPr>
        <p:txBody>
          <a:bodyPr rot="0" spcFirstLastPara="0" vertOverflow="overflow" horzOverflow="overflow" vert="horz" wrap="square" lIns="62345" tIns="31173" rIns="62345" bIns="31173" numCol="1" spcCol="0" rtlCol="0" fromWordArt="0" anchor="t" anchorCtr="0" forceAA="0" compatLnSpc="1">
            <a:prstTxWarp prst="textNoShape">
              <a:avLst/>
            </a:prstTxWarp>
            <a:spAutoFit/>
          </a:bodyPr>
          <a:lstStyle/>
          <a:p>
            <a:pPr algn="ctr" defTabSz="311719">
              <a:lnSpc>
                <a:spcPct val="100000"/>
              </a:lnSpc>
              <a:spcBef>
                <a:spcPts val="0"/>
              </a:spcBef>
              <a:defRPr/>
            </a:pPr>
            <a:r>
              <a:rPr lang="en-US" sz="1909">
                <a:solidFill>
                  <a:prstClr val="white"/>
                </a:solidFill>
                <a:latin typeface="Calibri" panose="020F0502020204030204"/>
                <a:ea typeface="+mn-ea"/>
                <a:cs typeface="+mn-cs"/>
              </a:rPr>
              <a:t>Innovative Harm Reduction Practices </a:t>
            </a:r>
            <a:r>
              <a:rPr lang="en-US" sz="100">
                <a:solidFill>
                  <a:srgbClr val="656465"/>
                </a:solidFill>
                <a:latin typeface="Calibri" panose="020F0502020204030204"/>
              </a:rPr>
              <a:t>2 of 2</a:t>
            </a:r>
            <a:r>
              <a:rPr lang="en-US" sz="100">
                <a:solidFill>
                  <a:prstClr val="white"/>
                </a:solidFill>
                <a:latin typeface="Calibri" panose="020F0502020204030204"/>
                <a:ea typeface="+mn-ea"/>
                <a:cs typeface="+mn-cs"/>
              </a:rPr>
              <a:t> </a:t>
            </a:r>
          </a:p>
        </p:txBody>
      </p:sp>
      <p:sp>
        <p:nvSpPr>
          <p:cNvPr id="14" name="TextBox 13">
            <a:extLst>
              <a:ext uri="{FF2B5EF4-FFF2-40B4-BE49-F238E27FC236}">
                <a16:creationId xmlns:a16="http://schemas.microsoft.com/office/drawing/2014/main" id="{004588A9-54F3-BF31-D07A-4CFC80A7A14D}"/>
              </a:ext>
            </a:extLst>
          </p:cNvPr>
          <p:cNvSpPr txBox="1"/>
          <p:nvPr/>
        </p:nvSpPr>
        <p:spPr>
          <a:xfrm>
            <a:off x="3869643" y="2101587"/>
            <a:ext cx="4447960" cy="3379130"/>
          </a:xfrm>
          <a:prstGeom prst="rect">
            <a:avLst/>
          </a:prstGeom>
          <a:noFill/>
        </p:spPr>
        <p:txBody>
          <a:bodyPr wrap="square">
            <a:spAutoFit/>
          </a:bodyPr>
          <a:lstStyle/>
          <a:p>
            <a:pPr defTabSz="311719">
              <a:lnSpc>
                <a:spcPct val="115000"/>
              </a:lnSpc>
              <a:spcAft>
                <a:spcPts val="818"/>
              </a:spcAft>
              <a:defRPr/>
            </a:pPr>
            <a:r>
              <a:rPr lang="en-US" sz="1364" kern="0">
                <a:solidFill>
                  <a:srgbClr val="000000"/>
                </a:solidFill>
                <a:latin typeface="Arial" panose="020B0604020202020204" pitchFamily="34" charset="0"/>
                <a:ea typeface="Calibri" panose="020F0502020204030204" pitchFamily="34" charset="0"/>
                <a:cs typeface="Arial" panose="020B0604020202020204" pitchFamily="34" charset="0"/>
              </a:rPr>
              <a:t>Pharmacy Interventions (e.g., pharmacists distributing naloxone)</a:t>
            </a:r>
            <a:endParaRPr lang="en-US" sz="1364" kern="100">
              <a:solidFill>
                <a:prstClr val="black"/>
              </a:solidFill>
              <a:latin typeface="Arial" panose="020B0604020202020204" pitchFamily="34" charset="0"/>
              <a:ea typeface="Calibri" panose="020F0502020204030204" pitchFamily="34" charset="0"/>
              <a:cs typeface="Arial" panose="020B0604020202020204" pitchFamily="34" charset="0"/>
            </a:endParaRPr>
          </a:p>
          <a:p>
            <a:pPr defTabSz="311719">
              <a:lnSpc>
                <a:spcPct val="115000"/>
              </a:lnSpc>
              <a:spcAft>
                <a:spcPts val="818"/>
              </a:spcAft>
              <a:defRPr/>
            </a:pPr>
            <a:r>
              <a:rPr lang="en-US" sz="1364" u="sng" kern="0">
                <a:solidFill>
                  <a:srgbClr val="000000"/>
                </a:solidFill>
                <a:latin typeface="Arial" panose="020B0604020202020204" pitchFamily="34" charset="0"/>
                <a:ea typeface="Calibri" panose="020F0502020204030204" pitchFamily="34" charset="0"/>
                <a:cs typeface="Arial" panose="020B0604020202020204" pitchFamily="34" charset="0"/>
              </a:rPr>
              <a:t>Safe</a:t>
            </a:r>
            <a:r>
              <a:rPr lang="en-US" sz="1364" kern="10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1364" kern="0">
                <a:solidFill>
                  <a:srgbClr val="000000"/>
                </a:solidFill>
                <a:latin typeface="Arial" panose="020B0604020202020204" pitchFamily="34" charset="0"/>
                <a:ea typeface="Calibri" panose="020F0502020204030204" pitchFamily="34" charset="0"/>
                <a:cs typeface="Arial" panose="020B0604020202020204" pitchFamily="34" charset="0"/>
              </a:rPr>
              <a:t>spaces for oversedation (i.e., location where people who are over sedated can be monitored)</a:t>
            </a:r>
          </a:p>
          <a:p>
            <a:pPr defTabSz="311719">
              <a:lnSpc>
                <a:spcPct val="115000"/>
              </a:lnSpc>
              <a:spcAft>
                <a:spcPts val="818"/>
              </a:spcAft>
              <a:defRPr/>
            </a:pPr>
            <a:r>
              <a:rPr lang="en-US" sz="1364" kern="0">
                <a:solidFill>
                  <a:srgbClr val="000000"/>
                </a:solidFill>
                <a:latin typeface="Arial" panose="020B0604020202020204" pitchFamily="34" charset="0"/>
                <a:ea typeface="Calibri" panose="020F0502020204030204" pitchFamily="34" charset="0"/>
                <a:cs typeface="Arial" panose="020B0604020202020204" pitchFamily="34" charset="0"/>
              </a:rPr>
              <a:t>Bathroom safety (e.g., bathroom monitoring, posters advocating for safer use, sharps boxes, easy access to naloxone)</a:t>
            </a:r>
            <a:endParaRPr lang="en-US" sz="1364" kern="100">
              <a:solidFill>
                <a:prstClr val="black"/>
              </a:solidFill>
              <a:latin typeface="Arial" panose="020B0604020202020204" pitchFamily="34" charset="0"/>
              <a:ea typeface="Calibri" panose="020F0502020204030204" pitchFamily="34" charset="0"/>
              <a:cs typeface="Arial" panose="020B0604020202020204" pitchFamily="34" charset="0"/>
            </a:endParaRPr>
          </a:p>
          <a:p>
            <a:pPr defTabSz="311719">
              <a:lnSpc>
                <a:spcPct val="115000"/>
              </a:lnSpc>
              <a:spcAft>
                <a:spcPts val="818"/>
              </a:spcAft>
              <a:defRPr/>
            </a:pPr>
            <a:r>
              <a:rPr lang="en-US" sz="1364" kern="0">
                <a:solidFill>
                  <a:srgbClr val="000000"/>
                </a:solidFill>
                <a:latin typeface="Arial" panose="020B0604020202020204" pitchFamily="34" charset="0"/>
                <a:ea typeface="Calibri" panose="020F0502020204030204" pitchFamily="34" charset="0"/>
                <a:cs typeface="Arial" panose="020B0604020202020204" pitchFamily="34" charset="0"/>
              </a:rPr>
              <a:t>Injectable opioid agonist treatment (diacetylmorphine, hydromorphone) for patients with a severe opioid use disorder who inject opioids </a:t>
            </a:r>
          </a:p>
          <a:p>
            <a:pPr>
              <a:lnSpc>
                <a:spcPct val="115000"/>
              </a:lnSpc>
              <a:spcAft>
                <a:spcPts val="818"/>
              </a:spcAft>
              <a:defRPr/>
            </a:pPr>
            <a:r>
              <a:rPr lang="en-US" sz="1364" kern="0">
                <a:solidFill>
                  <a:srgbClr val="000000"/>
                </a:solidFill>
                <a:latin typeface="Arial" panose="020B0604020202020204" pitchFamily="34" charset="0"/>
                <a:ea typeface="Calibri" panose="020F0502020204030204" pitchFamily="34" charset="0"/>
                <a:cs typeface="Arial" panose="020B0604020202020204" pitchFamily="34" charset="0"/>
              </a:rPr>
              <a:t>Fourier-transform infrared spectrometers (FTIR) to test substances for all known contaminants</a:t>
            </a:r>
            <a:endParaRPr lang="en-US" sz="1364" kern="10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
        <p:nvSpPr>
          <p:cNvPr id="6" name="TextBox 5">
            <a:extLst>
              <a:ext uri="{FF2B5EF4-FFF2-40B4-BE49-F238E27FC236}">
                <a16:creationId xmlns:a16="http://schemas.microsoft.com/office/drawing/2014/main" id="{A1A0426C-C1D0-427D-28FC-9877199EC0F8}"/>
              </a:ext>
              <a:ext uri="{C183D7F6-B498-43B3-948B-1728B52AA6E4}">
                <adec:decorative xmlns:adec="http://schemas.microsoft.com/office/drawing/2017/decorative" val="1"/>
              </a:ext>
            </a:extLst>
          </p:cNvPr>
          <p:cNvSpPr txBox="1"/>
          <p:nvPr/>
        </p:nvSpPr>
        <p:spPr>
          <a:xfrm>
            <a:off x="8416615" y="103766"/>
            <a:ext cx="367940" cy="470000"/>
          </a:xfrm>
          <a:prstGeom prst="rect">
            <a:avLst/>
          </a:prstGeom>
          <a:noFill/>
        </p:spPr>
        <p:txBody>
          <a:bodyPr wrap="square" rtlCol="0">
            <a:spAutoFit/>
          </a:bodyPr>
          <a:lstStyle/>
          <a:p>
            <a:pPr defTabSz="311719">
              <a:defRPr/>
            </a:pPr>
            <a:r>
              <a:rPr lang="en-US" sz="1227" b="1">
                <a:solidFill>
                  <a:prstClr val="white"/>
                </a:solidFill>
                <a:latin typeface="Calibri" panose="020F0502020204030204"/>
              </a:rPr>
              <a:t>8	</a:t>
            </a:r>
          </a:p>
        </p:txBody>
      </p:sp>
      <p:grpSp>
        <p:nvGrpSpPr>
          <p:cNvPr id="2" name="Group 1">
            <a:extLst>
              <a:ext uri="{FF2B5EF4-FFF2-40B4-BE49-F238E27FC236}">
                <a16:creationId xmlns:a16="http://schemas.microsoft.com/office/drawing/2014/main" id="{485D3EF8-B35C-B36D-ADE5-44C82A393561}"/>
              </a:ext>
              <a:ext uri="{C183D7F6-B498-43B3-948B-1728B52AA6E4}">
                <adec:decorative xmlns:adec="http://schemas.microsoft.com/office/drawing/2017/decorative" val="1"/>
              </a:ext>
            </a:extLst>
          </p:cNvPr>
          <p:cNvGrpSpPr/>
          <p:nvPr/>
        </p:nvGrpSpPr>
        <p:grpSpPr>
          <a:xfrm>
            <a:off x="3448940" y="6115387"/>
            <a:ext cx="5299364" cy="761378"/>
            <a:chOff x="0" y="8951719"/>
            <a:chExt cx="7772400" cy="1116687"/>
          </a:xfrm>
        </p:grpSpPr>
        <p:sp>
          <p:nvSpPr>
            <p:cNvPr id="3" name="Rectangle 2">
              <a:extLst>
                <a:ext uri="{FF2B5EF4-FFF2-40B4-BE49-F238E27FC236}">
                  <a16:creationId xmlns:a16="http://schemas.microsoft.com/office/drawing/2014/main" id="{D5070AED-0B6F-F0DC-95CC-26F1CA3441F1}"/>
                </a:ext>
              </a:extLst>
            </p:cNvPr>
            <p:cNvSpPr/>
            <p:nvPr/>
          </p:nvSpPr>
          <p:spPr>
            <a:xfrm>
              <a:off x="0" y="8951722"/>
              <a:ext cx="7772400" cy="11066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11719">
                <a:defRPr/>
              </a:pPr>
              <a:endParaRPr lang="en-US" sz="1227">
                <a:solidFill>
                  <a:prstClr val="white"/>
                </a:solidFill>
                <a:latin typeface="Calibri" panose="020F0502020204030204"/>
              </a:endParaRPr>
            </a:p>
          </p:txBody>
        </p:sp>
        <p:grpSp>
          <p:nvGrpSpPr>
            <p:cNvPr id="7" name="Group 6">
              <a:extLst>
                <a:ext uri="{FF2B5EF4-FFF2-40B4-BE49-F238E27FC236}">
                  <a16:creationId xmlns:a16="http://schemas.microsoft.com/office/drawing/2014/main" id="{B43A612B-06E4-EE9B-DCB3-B10BD1D7AEE1}"/>
                </a:ext>
              </a:extLst>
            </p:cNvPr>
            <p:cNvGrpSpPr/>
            <p:nvPr/>
          </p:nvGrpSpPr>
          <p:grpSpPr>
            <a:xfrm>
              <a:off x="0" y="8951719"/>
              <a:ext cx="4459193" cy="1116687"/>
              <a:chOff x="-289364" y="8928395"/>
              <a:chExt cx="6301176" cy="1400662"/>
            </a:xfrm>
          </p:grpSpPr>
          <p:sp>
            <p:nvSpPr>
              <p:cNvPr id="8" name="Freeform 3">
                <a:extLst>
                  <a:ext uri="{FF2B5EF4-FFF2-40B4-BE49-F238E27FC236}">
                    <a16:creationId xmlns:a16="http://schemas.microsoft.com/office/drawing/2014/main" id="{31DCFA49-94EA-3AB9-46BF-C34ED42475F2}"/>
                  </a:ext>
                </a:extLst>
              </p:cNvPr>
              <p:cNvSpPr/>
              <p:nvPr/>
            </p:nvSpPr>
            <p:spPr>
              <a:xfrm>
                <a:off x="-289364" y="8928395"/>
                <a:ext cx="2325388" cy="1400662"/>
              </a:xfrm>
              <a:custGeom>
                <a:avLst/>
                <a:gdLst/>
                <a:ahLst/>
                <a:cxnLst/>
                <a:rect l="l" t="t" r="r" b="b"/>
                <a:pathLst>
                  <a:path w="2325389" h="1078609">
                    <a:moveTo>
                      <a:pt x="0" y="0"/>
                    </a:moveTo>
                    <a:lnTo>
                      <a:pt x="2325390" y="0"/>
                    </a:lnTo>
                    <a:lnTo>
                      <a:pt x="2325390" y="1078609"/>
                    </a:lnTo>
                    <a:lnTo>
                      <a:pt x="0" y="1078609"/>
                    </a:lnTo>
                    <a:lnTo>
                      <a:pt x="0" y="0"/>
                    </a:lnTo>
                    <a:close/>
                  </a:path>
                </a:pathLst>
              </a:custGeom>
              <a:blipFill>
                <a:blip r:embed="rId3"/>
                <a:stretch>
                  <a:fillRect t="-2943"/>
                </a:stretch>
              </a:blipFill>
            </p:spPr>
            <p:txBody>
              <a:bodyPr/>
              <a:lstStyle/>
              <a:p>
                <a:pPr defTabSz="311719">
                  <a:defRPr/>
                </a:pPr>
                <a:endParaRPr lang="en-US" sz="1227">
                  <a:solidFill>
                    <a:prstClr val="black"/>
                  </a:solidFill>
                  <a:latin typeface="Calibri" panose="020F0502020204030204"/>
                </a:endParaRPr>
              </a:p>
            </p:txBody>
          </p:sp>
          <p:sp>
            <p:nvSpPr>
              <p:cNvPr id="12" name="Freeform 5">
                <a:extLst>
                  <a:ext uri="{FF2B5EF4-FFF2-40B4-BE49-F238E27FC236}">
                    <a16:creationId xmlns:a16="http://schemas.microsoft.com/office/drawing/2014/main" id="{F69FBEB9-5638-7168-0EE9-0CCC78FB3FA7}"/>
                  </a:ext>
                </a:extLst>
              </p:cNvPr>
              <p:cNvSpPr/>
              <p:nvPr/>
            </p:nvSpPr>
            <p:spPr>
              <a:xfrm>
                <a:off x="4370533" y="8944150"/>
                <a:ext cx="1641279" cy="1164927"/>
              </a:xfrm>
              <a:custGeom>
                <a:avLst/>
                <a:gdLst/>
                <a:ahLst/>
                <a:cxnLst/>
                <a:rect l="l" t="t" r="r" b="b"/>
                <a:pathLst>
                  <a:path w="1460281" h="1164927">
                    <a:moveTo>
                      <a:pt x="0" y="0"/>
                    </a:moveTo>
                    <a:lnTo>
                      <a:pt x="1460281" y="0"/>
                    </a:lnTo>
                    <a:lnTo>
                      <a:pt x="1460281" y="1164927"/>
                    </a:lnTo>
                    <a:lnTo>
                      <a:pt x="0" y="1164927"/>
                    </a:lnTo>
                    <a:lnTo>
                      <a:pt x="0" y="0"/>
                    </a:lnTo>
                    <a:close/>
                  </a:path>
                </a:pathLst>
              </a:custGeom>
              <a:blipFill>
                <a:blip r:embed="rId4"/>
                <a:stretch>
                  <a:fillRect/>
                </a:stretch>
              </a:blipFill>
            </p:spPr>
            <p:txBody>
              <a:bodyPr/>
              <a:lstStyle/>
              <a:p>
                <a:pPr defTabSz="311719">
                  <a:defRPr/>
                </a:pPr>
                <a:endParaRPr lang="en-US" sz="1227" dirty="0">
                  <a:solidFill>
                    <a:prstClr val="black"/>
                  </a:solidFill>
                  <a:latin typeface="Calibri" panose="020F0502020204030204"/>
                </a:endParaRPr>
              </a:p>
            </p:txBody>
          </p:sp>
        </p:grpSp>
      </p:grpSp>
      <p:pic>
        <p:nvPicPr>
          <p:cNvPr id="13" name="Graphic 12">
            <a:extLst>
              <a:ext uri="{FF2B5EF4-FFF2-40B4-BE49-F238E27FC236}">
                <a16:creationId xmlns:a16="http://schemas.microsoft.com/office/drawing/2014/main" id="{629175B4-1589-272E-E40B-B005A4444CB8}"/>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667736" y="1079591"/>
            <a:ext cx="856529" cy="856529"/>
          </a:xfrm>
          <a:prstGeom prst="rect">
            <a:avLst/>
          </a:prstGeom>
        </p:spPr>
      </p:pic>
      <p:pic>
        <p:nvPicPr>
          <p:cNvPr id="11" name="Picture 10">
            <a:extLst>
              <a:ext uri="{FF2B5EF4-FFF2-40B4-BE49-F238E27FC236}">
                <a16:creationId xmlns:a16="http://schemas.microsoft.com/office/drawing/2014/main" id="{603FB224-8102-7B38-C02D-496F206603E3}"/>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342740" y="6207162"/>
            <a:ext cx="2950472" cy="451690"/>
          </a:xfrm>
          <a:prstGeom prst="rect">
            <a:avLst/>
          </a:prstGeom>
        </p:spPr>
      </p:pic>
      <p:pic>
        <p:nvPicPr>
          <p:cNvPr id="10" name="Picture 9">
            <a:extLst>
              <a:ext uri="{FF2B5EF4-FFF2-40B4-BE49-F238E27FC236}">
                <a16:creationId xmlns:a16="http://schemas.microsoft.com/office/drawing/2014/main" id="{961E9397-B23D-30F8-A1DE-1674806B1973}"/>
              </a:ext>
            </a:extLst>
          </p:cNvPr>
          <p:cNvPicPr>
            <a:picLocks noChangeAspect="1"/>
          </p:cNvPicPr>
          <p:nvPr/>
        </p:nvPicPr>
        <p:blipFill>
          <a:blip r:embed="rId8"/>
          <a:stretch>
            <a:fillRect/>
          </a:stretch>
        </p:blipFill>
        <p:spPr>
          <a:xfrm>
            <a:off x="11088274" y="142458"/>
            <a:ext cx="915630" cy="896554"/>
          </a:xfrm>
          <a:prstGeom prst="rect">
            <a:avLst/>
          </a:prstGeom>
        </p:spPr>
      </p:pic>
    </p:spTree>
    <p:extLst>
      <p:ext uri="{BB962C8B-B14F-4D97-AF65-F5344CB8AC3E}">
        <p14:creationId xmlns:p14="http://schemas.microsoft.com/office/powerpoint/2010/main" val="31082386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 name="Freeform 9">
            <a:extLst>
              <a:ext uri="{FF2B5EF4-FFF2-40B4-BE49-F238E27FC236}">
                <a16:creationId xmlns:a16="http://schemas.microsoft.com/office/drawing/2014/main" id="{CDDD1F0E-8492-0565-9C98-E728CA412981}"/>
              </a:ext>
              <a:ext uri="{C183D7F6-B498-43B3-948B-1728B52AA6E4}">
                <adec:decorative xmlns:adec="http://schemas.microsoft.com/office/drawing/2017/decorative" val="1"/>
              </a:ext>
            </a:extLst>
          </p:cNvPr>
          <p:cNvSpPr/>
          <p:nvPr/>
        </p:nvSpPr>
        <p:spPr>
          <a:xfrm>
            <a:off x="3686802" y="4689502"/>
            <a:ext cx="4811922" cy="595345"/>
          </a:xfrm>
          <a:prstGeom prst="rect">
            <a:avLst/>
          </a:prstGeom>
          <a:solidFill>
            <a:srgbClr val="FCEEC7"/>
          </a:solidFill>
        </p:spPr>
        <p:txBody>
          <a:bodyPr/>
          <a:lstStyle/>
          <a:p>
            <a:pPr defTabSz="311719">
              <a:defRPr/>
            </a:pPr>
            <a:endParaRPr lang="en-US" sz="682">
              <a:solidFill>
                <a:prstClr val="black"/>
              </a:solidFill>
              <a:latin typeface="Arial" panose="020B0604020202020204" pitchFamily="34" charset="0"/>
              <a:cs typeface="Arial" panose="020B0604020202020204" pitchFamily="34" charset="0"/>
            </a:endParaRPr>
          </a:p>
        </p:txBody>
      </p:sp>
      <p:sp>
        <p:nvSpPr>
          <p:cNvPr id="24" name="Freeform 9">
            <a:extLst>
              <a:ext uri="{FF2B5EF4-FFF2-40B4-BE49-F238E27FC236}">
                <a16:creationId xmlns:a16="http://schemas.microsoft.com/office/drawing/2014/main" id="{4D8284E7-37A3-43D2-FF16-DB1F2C24F4B4}"/>
              </a:ext>
              <a:ext uri="{C183D7F6-B498-43B3-948B-1728B52AA6E4}">
                <adec:decorative xmlns:adec="http://schemas.microsoft.com/office/drawing/2017/decorative" val="1"/>
              </a:ext>
            </a:extLst>
          </p:cNvPr>
          <p:cNvSpPr/>
          <p:nvPr/>
        </p:nvSpPr>
        <p:spPr>
          <a:xfrm>
            <a:off x="3687660" y="4129302"/>
            <a:ext cx="4811922" cy="558743"/>
          </a:xfrm>
          <a:prstGeom prst="rect">
            <a:avLst/>
          </a:prstGeom>
          <a:solidFill>
            <a:srgbClr val="FFC8B7"/>
          </a:solidFill>
        </p:spPr>
        <p:txBody>
          <a:bodyPr/>
          <a:lstStyle/>
          <a:p>
            <a:pPr defTabSz="311719">
              <a:defRPr/>
            </a:pPr>
            <a:endParaRPr lang="en-US" sz="682">
              <a:solidFill>
                <a:prstClr val="black"/>
              </a:solidFill>
              <a:latin typeface="Arial" panose="020B0604020202020204" pitchFamily="34" charset="0"/>
              <a:cs typeface="Arial" panose="020B0604020202020204" pitchFamily="34" charset="0"/>
            </a:endParaRPr>
          </a:p>
        </p:txBody>
      </p:sp>
      <p:sp>
        <p:nvSpPr>
          <p:cNvPr id="25" name="Freeform 9">
            <a:extLst>
              <a:ext uri="{FF2B5EF4-FFF2-40B4-BE49-F238E27FC236}">
                <a16:creationId xmlns:a16="http://schemas.microsoft.com/office/drawing/2014/main" id="{1071C393-C31C-3FE7-95C6-04B8FF2CD91A}"/>
              </a:ext>
              <a:ext uri="{C183D7F6-B498-43B3-948B-1728B52AA6E4}">
                <adec:decorative xmlns:adec="http://schemas.microsoft.com/office/drawing/2017/decorative" val="1"/>
              </a:ext>
            </a:extLst>
          </p:cNvPr>
          <p:cNvSpPr/>
          <p:nvPr/>
        </p:nvSpPr>
        <p:spPr>
          <a:xfrm>
            <a:off x="3687660" y="3821650"/>
            <a:ext cx="4811922" cy="308056"/>
          </a:xfrm>
          <a:prstGeom prst="rect">
            <a:avLst/>
          </a:prstGeom>
          <a:solidFill>
            <a:srgbClr val="D6E3ED"/>
          </a:solidFill>
        </p:spPr>
        <p:txBody>
          <a:bodyPr/>
          <a:lstStyle/>
          <a:p>
            <a:pPr defTabSz="311719">
              <a:defRPr/>
            </a:pPr>
            <a:endParaRPr lang="en-US" sz="682">
              <a:solidFill>
                <a:prstClr val="black"/>
              </a:solidFill>
              <a:latin typeface="Arial" panose="020B0604020202020204" pitchFamily="34" charset="0"/>
              <a:cs typeface="Arial" panose="020B0604020202020204" pitchFamily="34" charset="0"/>
            </a:endParaRPr>
          </a:p>
        </p:txBody>
      </p:sp>
      <p:sp>
        <p:nvSpPr>
          <p:cNvPr id="26" name="Freeform 9">
            <a:extLst>
              <a:ext uri="{FF2B5EF4-FFF2-40B4-BE49-F238E27FC236}">
                <a16:creationId xmlns:a16="http://schemas.microsoft.com/office/drawing/2014/main" id="{83B4712A-C3BB-8370-139F-687362001117}"/>
              </a:ext>
              <a:ext uri="{C183D7F6-B498-43B3-948B-1728B52AA6E4}">
                <adec:decorative xmlns:adec="http://schemas.microsoft.com/office/drawing/2017/decorative" val="1"/>
              </a:ext>
            </a:extLst>
          </p:cNvPr>
          <p:cNvSpPr/>
          <p:nvPr/>
        </p:nvSpPr>
        <p:spPr>
          <a:xfrm>
            <a:off x="3687660" y="3451277"/>
            <a:ext cx="4811922" cy="370373"/>
          </a:xfrm>
          <a:prstGeom prst="rect">
            <a:avLst/>
          </a:prstGeom>
          <a:solidFill>
            <a:srgbClr val="E2E7A6"/>
          </a:solidFill>
        </p:spPr>
        <p:txBody>
          <a:bodyPr/>
          <a:lstStyle/>
          <a:p>
            <a:pPr defTabSz="311719">
              <a:defRPr/>
            </a:pPr>
            <a:endParaRPr lang="en-US" sz="682">
              <a:solidFill>
                <a:prstClr val="black"/>
              </a:solidFill>
              <a:latin typeface="Arial" panose="020B0604020202020204" pitchFamily="34" charset="0"/>
              <a:cs typeface="Arial" panose="020B0604020202020204" pitchFamily="34" charset="0"/>
            </a:endParaRPr>
          </a:p>
        </p:txBody>
      </p:sp>
      <p:sp>
        <p:nvSpPr>
          <p:cNvPr id="27" name="Freeform 9">
            <a:extLst>
              <a:ext uri="{FF2B5EF4-FFF2-40B4-BE49-F238E27FC236}">
                <a16:creationId xmlns:a16="http://schemas.microsoft.com/office/drawing/2014/main" id="{2438D590-0745-3D8D-D955-8D76C6203244}"/>
              </a:ext>
              <a:ext uri="{C183D7F6-B498-43B3-948B-1728B52AA6E4}">
                <adec:decorative xmlns:adec="http://schemas.microsoft.com/office/drawing/2017/decorative" val="1"/>
              </a:ext>
            </a:extLst>
          </p:cNvPr>
          <p:cNvSpPr/>
          <p:nvPr/>
        </p:nvSpPr>
        <p:spPr>
          <a:xfrm>
            <a:off x="3687660" y="2606892"/>
            <a:ext cx="4811922" cy="844385"/>
          </a:xfrm>
          <a:prstGeom prst="rect">
            <a:avLst/>
          </a:prstGeom>
          <a:solidFill>
            <a:srgbClr val="DAC4CE">
              <a:alpha val="34902"/>
            </a:srgbClr>
          </a:solidFill>
        </p:spPr>
        <p:txBody>
          <a:bodyPr/>
          <a:lstStyle/>
          <a:p>
            <a:pPr defTabSz="311719">
              <a:defRPr/>
            </a:pPr>
            <a:endParaRPr lang="en-US" sz="682">
              <a:solidFill>
                <a:prstClr val="black"/>
              </a:solidFill>
              <a:latin typeface="Arial" panose="020B0604020202020204" pitchFamily="34" charset="0"/>
              <a:cs typeface="Arial" panose="020B0604020202020204" pitchFamily="34" charset="0"/>
            </a:endParaRPr>
          </a:p>
        </p:txBody>
      </p:sp>
      <p:sp>
        <p:nvSpPr>
          <p:cNvPr id="28" name="Freeform 9">
            <a:extLst>
              <a:ext uri="{FF2B5EF4-FFF2-40B4-BE49-F238E27FC236}">
                <a16:creationId xmlns:a16="http://schemas.microsoft.com/office/drawing/2014/main" id="{149AEA06-5C1F-270A-F0DD-11821A7BC53D}"/>
              </a:ext>
              <a:ext uri="{C183D7F6-B498-43B3-948B-1728B52AA6E4}">
                <adec:decorative xmlns:adec="http://schemas.microsoft.com/office/drawing/2017/decorative" val="1"/>
              </a:ext>
            </a:extLst>
          </p:cNvPr>
          <p:cNvSpPr/>
          <p:nvPr/>
        </p:nvSpPr>
        <p:spPr>
          <a:xfrm>
            <a:off x="3687660" y="2277815"/>
            <a:ext cx="4811922" cy="329077"/>
          </a:xfrm>
          <a:prstGeom prst="rect">
            <a:avLst/>
          </a:prstGeom>
          <a:solidFill>
            <a:srgbClr val="FFE699">
              <a:alpha val="47059"/>
            </a:srgbClr>
          </a:solidFill>
        </p:spPr>
        <p:txBody>
          <a:bodyPr/>
          <a:lstStyle/>
          <a:p>
            <a:pPr defTabSz="311719">
              <a:defRPr/>
            </a:pPr>
            <a:endParaRPr lang="en-US" sz="682">
              <a:solidFill>
                <a:prstClr val="black"/>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2A8ED2E3-D93D-3EA8-0E89-BAD463A47B7A}"/>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364" t="22364" r="435" b="51890"/>
          <a:stretch/>
        </p:blipFill>
        <p:spPr>
          <a:xfrm>
            <a:off x="3446317" y="0"/>
            <a:ext cx="5299365" cy="1021651"/>
          </a:xfrm>
          <a:prstGeom prst="rect">
            <a:avLst/>
          </a:prstGeom>
        </p:spPr>
      </p:pic>
      <p:sp>
        <p:nvSpPr>
          <p:cNvPr id="6" name="TextBox 5">
            <a:extLst>
              <a:ext uri="{FF2B5EF4-FFF2-40B4-BE49-F238E27FC236}">
                <a16:creationId xmlns:a16="http://schemas.microsoft.com/office/drawing/2014/main" id="{A1A0426C-C1D0-427D-28FC-9877199EC0F8}"/>
              </a:ext>
              <a:ext uri="{C183D7F6-B498-43B3-948B-1728B52AA6E4}">
                <adec:decorative xmlns:adec="http://schemas.microsoft.com/office/drawing/2017/decorative" val="1"/>
              </a:ext>
            </a:extLst>
          </p:cNvPr>
          <p:cNvSpPr txBox="1"/>
          <p:nvPr/>
        </p:nvSpPr>
        <p:spPr>
          <a:xfrm>
            <a:off x="8416615" y="103766"/>
            <a:ext cx="367940" cy="470000"/>
          </a:xfrm>
          <a:prstGeom prst="rect">
            <a:avLst/>
          </a:prstGeom>
          <a:noFill/>
        </p:spPr>
        <p:txBody>
          <a:bodyPr wrap="square" rtlCol="0">
            <a:spAutoFit/>
          </a:bodyPr>
          <a:lstStyle/>
          <a:p>
            <a:pPr defTabSz="311719">
              <a:defRPr/>
            </a:pPr>
            <a:r>
              <a:rPr lang="en-US" sz="1227" b="1">
                <a:solidFill>
                  <a:prstClr val="white"/>
                </a:solidFill>
                <a:latin typeface="Calibri" panose="020F0502020204030204"/>
              </a:rPr>
              <a:t>9	</a:t>
            </a:r>
          </a:p>
        </p:txBody>
      </p:sp>
      <p:sp>
        <p:nvSpPr>
          <p:cNvPr id="15" name="Title 14">
            <a:extLst>
              <a:ext uri="{FF2B5EF4-FFF2-40B4-BE49-F238E27FC236}">
                <a16:creationId xmlns:a16="http://schemas.microsoft.com/office/drawing/2014/main" id="{2012DC21-3D93-916C-148E-49B182317D68}"/>
              </a:ext>
              <a:ext uri="{C183D7F6-B498-43B3-948B-1728B52AA6E4}">
                <adec:decorative xmlns:adec="http://schemas.microsoft.com/office/drawing/2017/decorative" val="0"/>
              </a:ext>
            </a:extLst>
          </p:cNvPr>
          <p:cNvSpPr txBox="1">
            <a:spLocks noGrp="1"/>
          </p:cNvSpPr>
          <p:nvPr>
            <p:ph type="title" idx="4294967295"/>
          </p:nvPr>
        </p:nvSpPr>
        <p:spPr>
          <a:xfrm>
            <a:off x="4726683" y="162082"/>
            <a:ext cx="2827256" cy="650552"/>
          </a:xfrm>
          <a:prstGeom prst="rect">
            <a:avLst/>
          </a:prstGeom>
          <a:solidFill>
            <a:srgbClr val="203864">
              <a:alpha val="47843"/>
            </a:srgbClr>
          </a:solidFill>
          <a:ln>
            <a:noFill/>
            <a:prstDash/>
          </a:ln>
          <a:effectLst/>
        </p:spPr>
        <p:txBody>
          <a:bodyPr rot="0" spcFirstLastPara="0" vertOverflow="overflow" horzOverflow="overflow" vert="horz" wrap="square" lIns="62345" tIns="31173" rIns="62345" bIns="31173" numCol="1" spcCol="0" rtlCol="0" fromWordArt="0" anchor="t" anchorCtr="0" forceAA="0" compatLnSpc="1">
            <a:prstTxWarp prst="textNoShape">
              <a:avLst/>
            </a:prstTxWarp>
            <a:spAutoFit/>
          </a:bodyPr>
          <a:lstStyle/>
          <a:p>
            <a:pPr algn="ctr" defTabSz="311719">
              <a:lnSpc>
                <a:spcPct val="100000"/>
              </a:lnSpc>
              <a:spcBef>
                <a:spcPts val="0"/>
              </a:spcBef>
              <a:defRPr/>
            </a:pPr>
            <a:r>
              <a:rPr lang="en-US" sz="1909">
                <a:solidFill>
                  <a:prstClr val="white"/>
                </a:solidFill>
                <a:latin typeface="Calibri" panose="020F0502020204030204"/>
                <a:ea typeface="+mn-ea"/>
                <a:cs typeface="+mn-cs"/>
              </a:rPr>
              <a:t>Innovative Harm Reduction Practices </a:t>
            </a:r>
            <a:r>
              <a:rPr lang="en-US" sz="100">
                <a:solidFill>
                  <a:srgbClr val="656465"/>
                </a:solidFill>
                <a:latin typeface="Calibri" panose="020F0502020204030204"/>
                <a:ea typeface="+mn-ea"/>
                <a:cs typeface="+mn-cs"/>
              </a:rPr>
              <a:t>2 of 2</a:t>
            </a:r>
          </a:p>
        </p:txBody>
      </p:sp>
      <p:sp>
        <p:nvSpPr>
          <p:cNvPr id="7" name="TextBox 6">
            <a:extLst>
              <a:ext uri="{FF2B5EF4-FFF2-40B4-BE49-F238E27FC236}">
                <a16:creationId xmlns:a16="http://schemas.microsoft.com/office/drawing/2014/main" id="{FFDEB601-F121-6542-EBB4-9D58EC56850F}"/>
              </a:ext>
            </a:extLst>
          </p:cNvPr>
          <p:cNvSpPr txBox="1"/>
          <p:nvPr/>
        </p:nvSpPr>
        <p:spPr>
          <a:xfrm>
            <a:off x="3811083" y="2293347"/>
            <a:ext cx="4567171" cy="2998898"/>
          </a:xfrm>
          <a:prstGeom prst="rect">
            <a:avLst/>
          </a:prstGeom>
          <a:noFill/>
        </p:spPr>
        <p:txBody>
          <a:bodyPr wrap="square">
            <a:spAutoFit/>
          </a:bodyPr>
          <a:lstStyle/>
          <a:p>
            <a:pPr defTabSz="311719">
              <a:lnSpc>
                <a:spcPct val="115000"/>
              </a:lnSpc>
              <a:spcAft>
                <a:spcPts val="818"/>
              </a:spcAft>
              <a:defRPr/>
            </a:pPr>
            <a:r>
              <a:rPr lang="en-US" sz="1364" kern="0">
                <a:solidFill>
                  <a:srgbClr val="000000"/>
                </a:solidFill>
                <a:latin typeface="Arial" panose="020B0604020202020204" pitchFamily="34" charset="0"/>
                <a:ea typeface="Calibri" panose="020F0502020204030204" pitchFamily="34" charset="0"/>
                <a:cs typeface="Arial" panose="020B0604020202020204" pitchFamily="34" charset="0"/>
              </a:rPr>
              <a:t>On-call certified peer recovery specialists</a:t>
            </a:r>
            <a:endParaRPr lang="en-US" sz="1364" kern="100">
              <a:solidFill>
                <a:prstClr val="black"/>
              </a:solidFill>
              <a:latin typeface="Arial" panose="020B0604020202020204" pitchFamily="34" charset="0"/>
              <a:ea typeface="Calibri" panose="020F0502020204030204" pitchFamily="34" charset="0"/>
              <a:cs typeface="Arial" panose="020B0604020202020204" pitchFamily="34" charset="0"/>
            </a:endParaRPr>
          </a:p>
          <a:p>
            <a:pPr defTabSz="311719">
              <a:lnSpc>
                <a:spcPct val="115000"/>
              </a:lnSpc>
              <a:spcAft>
                <a:spcPts val="818"/>
              </a:spcAft>
              <a:defRPr/>
            </a:pPr>
            <a:r>
              <a:rPr lang="en-US" sz="1364" kern="0">
                <a:solidFill>
                  <a:srgbClr val="000000"/>
                </a:solidFill>
                <a:latin typeface="Arial" panose="020B0604020202020204" pitchFamily="34" charset="0"/>
                <a:ea typeface="Calibri" panose="020F0502020204030204" pitchFamily="34" charset="0"/>
                <a:cs typeface="Arial" panose="020B0604020202020204" pitchFamily="34" charset="0"/>
              </a:rPr>
              <a:t>Knock and Talk outreach, similar to the Hope Initiative in RI, (i.e., public health and public safety partners reach out to overdose survivors and link them to services)</a:t>
            </a:r>
            <a:endParaRPr lang="en-US" sz="1364" kern="100">
              <a:solidFill>
                <a:prstClr val="black"/>
              </a:solidFill>
              <a:latin typeface="Arial" panose="020B0604020202020204" pitchFamily="34" charset="0"/>
              <a:ea typeface="Calibri" panose="020F0502020204030204" pitchFamily="34" charset="0"/>
              <a:cs typeface="Arial" panose="020B0604020202020204" pitchFamily="34" charset="0"/>
            </a:endParaRPr>
          </a:p>
          <a:p>
            <a:pPr defTabSz="311719">
              <a:lnSpc>
                <a:spcPct val="115000"/>
              </a:lnSpc>
              <a:spcAft>
                <a:spcPts val="818"/>
              </a:spcAft>
              <a:defRPr/>
            </a:pPr>
            <a:r>
              <a:rPr lang="en-US" sz="1364" kern="0">
                <a:solidFill>
                  <a:srgbClr val="000000"/>
                </a:solidFill>
                <a:latin typeface="Arial" panose="020B0604020202020204" pitchFamily="34" charset="0"/>
                <a:ea typeface="Calibri" panose="020F0502020204030204" pitchFamily="34" charset="0"/>
                <a:cs typeface="Arial" panose="020B0604020202020204" pitchFamily="34" charset="0"/>
              </a:rPr>
              <a:t>At-home delivery of harm-reduction supplies</a:t>
            </a:r>
            <a:endParaRPr lang="en-US" sz="1364" kern="100">
              <a:solidFill>
                <a:prstClr val="black"/>
              </a:solidFill>
              <a:latin typeface="Arial" panose="020B0604020202020204" pitchFamily="34" charset="0"/>
              <a:ea typeface="Calibri" panose="020F0502020204030204" pitchFamily="34" charset="0"/>
              <a:cs typeface="Arial" panose="020B0604020202020204" pitchFamily="34" charset="0"/>
            </a:endParaRPr>
          </a:p>
          <a:p>
            <a:pPr defTabSz="311719">
              <a:lnSpc>
                <a:spcPct val="115000"/>
              </a:lnSpc>
              <a:spcAft>
                <a:spcPts val="818"/>
              </a:spcAft>
              <a:defRPr/>
            </a:pPr>
            <a:r>
              <a:rPr lang="en-US" sz="1364" kern="0">
                <a:solidFill>
                  <a:srgbClr val="000000"/>
                </a:solidFill>
                <a:latin typeface="Arial" panose="020B0604020202020204" pitchFamily="34" charset="0"/>
                <a:ea typeface="Calibri" panose="020F0502020204030204" pitchFamily="34" charset="0"/>
                <a:cs typeface="Arial" panose="020B0604020202020204" pitchFamily="34" charset="0"/>
              </a:rPr>
              <a:t>Harm Reduction vending machines</a:t>
            </a:r>
            <a:endParaRPr lang="en-US" sz="1364" kern="100">
              <a:solidFill>
                <a:prstClr val="black"/>
              </a:solidFill>
              <a:latin typeface="Arial" panose="020B0604020202020204" pitchFamily="34" charset="0"/>
              <a:ea typeface="Calibri" panose="020F0502020204030204" pitchFamily="34" charset="0"/>
              <a:cs typeface="Arial" panose="020B0604020202020204" pitchFamily="34" charset="0"/>
            </a:endParaRPr>
          </a:p>
          <a:p>
            <a:pPr defTabSz="311719">
              <a:lnSpc>
                <a:spcPct val="115000"/>
              </a:lnSpc>
              <a:spcAft>
                <a:spcPts val="818"/>
              </a:spcAft>
              <a:defRPr/>
            </a:pPr>
            <a:r>
              <a:rPr lang="en-US" sz="1364" kern="0">
                <a:solidFill>
                  <a:srgbClr val="000000"/>
                </a:solidFill>
                <a:latin typeface="Arial" panose="020B0604020202020204" pitchFamily="34" charset="0"/>
                <a:ea typeface="Calibri" panose="020F0502020204030204" pitchFamily="34" charset="0"/>
                <a:cs typeface="Arial" panose="020B0604020202020204" pitchFamily="34" charset="0"/>
              </a:rPr>
              <a:t>Public health-public safety surveillance and rapid response</a:t>
            </a:r>
            <a:endParaRPr lang="en-US" sz="1364" kern="100">
              <a:solidFill>
                <a:prstClr val="black"/>
              </a:solidFill>
              <a:latin typeface="Arial" panose="020B0604020202020204" pitchFamily="34" charset="0"/>
              <a:ea typeface="Calibri" panose="020F0502020204030204" pitchFamily="34" charset="0"/>
              <a:cs typeface="Arial" panose="020B0604020202020204" pitchFamily="34" charset="0"/>
            </a:endParaRPr>
          </a:p>
          <a:p>
            <a:pPr defTabSz="311719">
              <a:lnSpc>
                <a:spcPct val="115000"/>
              </a:lnSpc>
              <a:spcAft>
                <a:spcPts val="818"/>
              </a:spcAft>
              <a:defRPr/>
            </a:pPr>
            <a:r>
              <a:rPr lang="en-US" sz="1364" kern="0">
                <a:solidFill>
                  <a:srgbClr val="000000"/>
                </a:solidFill>
                <a:latin typeface="Arial" panose="020B0604020202020204" pitchFamily="34" charset="0"/>
                <a:ea typeface="Calibri" panose="020F0502020204030204" pitchFamily="34" charset="0"/>
                <a:cs typeface="Arial" panose="020B0604020202020204" pitchFamily="34" charset="0"/>
              </a:rPr>
              <a:t>Never use alone technology (Brave App, BeSafe App, Never Use Alone Hotline)</a:t>
            </a:r>
            <a:endParaRPr lang="en-US" sz="1364" kern="100">
              <a:solidFill>
                <a:prstClr val="black"/>
              </a:solidFill>
              <a:latin typeface="Arial" panose="020B0604020202020204" pitchFamily="34" charset="0"/>
              <a:ea typeface="Calibri" panose="020F050202020403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1EB6B0E9-4474-3776-832C-2B6B243F1EDE}"/>
              </a:ext>
              <a:ext uri="{C183D7F6-B498-43B3-948B-1728B52AA6E4}">
                <adec:decorative xmlns:adec="http://schemas.microsoft.com/office/drawing/2017/decorative" val="1"/>
              </a:ext>
            </a:extLst>
          </p:cNvPr>
          <p:cNvGrpSpPr/>
          <p:nvPr/>
        </p:nvGrpSpPr>
        <p:grpSpPr>
          <a:xfrm>
            <a:off x="3448940" y="6064527"/>
            <a:ext cx="5299364" cy="812238"/>
            <a:chOff x="0" y="8877127"/>
            <a:chExt cx="7772400" cy="1191282"/>
          </a:xfrm>
        </p:grpSpPr>
        <p:sp>
          <p:nvSpPr>
            <p:cNvPr id="3" name="Rectangle 2">
              <a:extLst>
                <a:ext uri="{FF2B5EF4-FFF2-40B4-BE49-F238E27FC236}">
                  <a16:creationId xmlns:a16="http://schemas.microsoft.com/office/drawing/2014/main" id="{24069A28-ECF0-1412-3F8D-8584AF365B2E}"/>
                </a:ext>
              </a:extLst>
            </p:cNvPr>
            <p:cNvSpPr/>
            <p:nvPr/>
          </p:nvSpPr>
          <p:spPr>
            <a:xfrm>
              <a:off x="0" y="8951722"/>
              <a:ext cx="7772400" cy="11066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11719">
                <a:defRPr/>
              </a:pPr>
              <a:endParaRPr lang="en-US" sz="1227">
                <a:solidFill>
                  <a:prstClr val="white"/>
                </a:solidFill>
                <a:latin typeface="Calibri" panose="020F0502020204030204"/>
              </a:endParaRPr>
            </a:p>
          </p:txBody>
        </p:sp>
        <p:grpSp>
          <p:nvGrpSpPr>
            <p:cNvPr id="9" name="Group 8">
              <a:extLst>
                <a:ext uri="{FF2B5EF4-FFF2-40B4-BE49-F238E27FC236}">
                  <a16:creationId xmlns:a16="http://schemas.microsoft.com/office/drawing/2014/main" id="{21BE85EC-AD77-B8DA-4689-3C5DFDAF4BF0}"/>
                </a:ext>
              </a:extLst>
            </p:cNvPr>
            <p:cNvGrpSpPr/>
            <p:nvPr/>
          </p:nvGrpSpPr>
          <p:grpSpPr>
            <a:xfrm>
              <a:off x="0" y="8877127"/>
              <a:ext cx="4235843" cy="1191282"/>
              <a:chOff x="-289364" y="8834831"/>
              <a:chExt cx="5985565" cy="1494226"/>
            </a:xfrm>
          </p:grpSpPr>
          <p:sp>
            <p:nvSpPr>
              <p:cNvPr id="10" name="Freeform 3">
                <a:extLst>
                  <a:ext uri="{FF2B5EF4-FFF2-40B4-BE49-F238E27FC236}">
                    <a16:creationId xmlns:a16="http://schemas.microsoft.com/office/drawing/2014/main" id="{F1CC4AED-2CBD-234B-CD98-4FCF25211A99}"/>
                  </a:ext>
                </a:extLst>
              </p:cNvPr>
              <p:cNvSpPr/>
              <p:nvPr/>
            </p:nvSpPr>
            <p:spPr>
              <a:xfrm>
                <a:off x="-289364" y="8928395"/>
                <a:ext cx="2325388" cy="1400662"/>
              </a:xfrm>
              <a:custGeom>
                <a:avLst/>
                <a:gdLst/>
                <a:ahLst/>
                <a:cxnLst/>
                <a:rect l="l" t="t" r="r" b="b"/>
                <a:pathLst>
                  <a:path w="2325389" h="1078609">
                    <a:moveTo>
                      <a:pt x="0" y="0"/>
                    </a:moveTo>
                    <a:lnTo>
                      <a:pt x="2325390" y="0"/>
                    </a:lnTo>
                    <a:lnTo>
                      <a:pt x="2325390" y="1078609"/>
                    </a:lnTo>
                    <a:lnTo>
                      <a:pt x="0" y="1078609"/>
                    </a:lnTo>
                    <a:lnTo>
                      <a:pt x="0" y="0"/>
                    </a:lnTo>
                    <a:close/>
                  </a:path>
                </a:pathLst>
              </a:custGeom>
              <a:blipFill>
                <a:blip r:embed="rId4"/>
                <a:stretch>
                  <a:fillRect t="-2943"/>
                </a:stretch>
              </a:blipFill>
            </p:spPr>
            <p:txBody>
              <a:bodyPr/>
              <a:lstStyle/>
              <a:p>
                <a:pPr defTabSz="311719">
                  <a:defRPr/>
                </a:pPr>
                <a:endParaRPr lang="en-US" sz="1227">
                  <a:solidFill>
                    <a:prstClr val="black"/>
                  </a:solidFill>
                  <a:latin typeface="Calibri" panose="020F0502020204030204"/>
                </a:endParaRPr>
              </a:p>
            </p:txBody>
          </p:sp>
          <p:sp>
            <p:nvSpPr>
              <p:cNvPr id="13" name="Freeform 5">
                <a:extLst>
                  <a:ext uri="{FF2B5EF4-FFF2-40B4-BE49-F238E27FC236}">
                    <a16:creationId xmlns:a16="http://schemas.microsoft.com/office/drawing/2014/main" id="{5F992F22-A616-6319-51CF-3893DABC0560}"/>
                  </a:ext>
                </a:extLst>
              </p:cNvPr>
              <p:cNvSpPr/>
              <p:nvPr/>
            </p:nvSpPr>
            <p:spPr>
              <a:xfrm>
                <a:off x="4054922" y="8834831"/>
                <a:ext cx="1641279" cy="1164927"/>
              </a:xfrm>
              <a:custGeom>
                <a:avLst/>
                <a:gdLst/>
                <a:ahLst/>
                <a:cxnLst/>
                <a:rect l="l" t="t" r="r" b="b"/>
                <a:pathLst>
                  <a:path w="1460281" h="1164927">
                    <a:moveTo>
                      <a:pt x="0" y="0"/>
                    </a:moveTo>
                    <a:lnTo>
                      <a:pt x="1460281" y="0"/>
                    </a:lnTo>
                    <a:lnTo>
                      <a:pt x="1460281" y="1164927"/>
                    </a:lnTo>
                    <a:lnTo>
                      <a:pt x="0" y="1164927"/>
                    </a:lnTo>
                    <a:lnTo>
                      <a:pt x="0" y="0"/>
                    </a:lnTo>
                    <a:close/>
                  </a:path>
                </a:pathLst>
              </a:custGeom>
              <a:blipFill>
                <a:blip r:embed="rId5"/>
                <a:stretch>
                  <a:fillRect/>
                </a:stretch>
              </a:blipFill>
            </p:spPr>
            <p:txBody>
              <a:bodyPr/>
              <a:lstStyle/>
              <a:p>
                <a:pPr defTabSz="311719">
                  <a:defRPr/>
                </a:pPr>
                <a:endParaRPr lang="en-US" sz="1227" dirty="0">
                  <a:solidFill>
                    <a:prstClr val="black"/>
                  </a:solidFill>
                  <a:latin typeface="Calibri" panose="020F0502020204030204"/>
                </a:endParaRPr>
              </a:p>
            </p:txBody>
          </p:sp>
        </p:grpSp>
      </p:grpSp>
      <p:pic>
        <p:nvPicPr>
          <p:cNvPr id="4" name="Graphic 3">
            <a:extLst>
              <a:ext uri="{FF2B5EF4-FFF2-40B4-BE49-F238E27FC236}">
                <a16:creationId xmlns:a16="http://schemas.microsoft.com/office/drawing/2014/main" id="{E237183E-321A-308D-DEC7-1DC1BF1AE07D}"/>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667736" y="1079591"/>
            <a:ext cx="856529" cy="856529"/>
          </a:xfrm>
          <a:prstGeom prst="rect">
            <a:avLst/>
          </a:prstGeom>
        </p:spPr>
      </p:pic>
      <p:sp>
        <p:nvSpPr>
          <p:cNvPr id="5" name="TextBox 4">
            <a:extLst>
              <a:ext uri="{FF2B5EF4-FFF2-40B4-BE49-F238E27FC236}">
                <a16:creationId xmlns:a16="http://schemas.microsoft.com/office/drawing/2014/main" id="{44E25C71-D3E9-3A53-0B59-B3F86BDEE9F6}"/>
              </a:ext>
              <a:ext uri="{C183D7F6-B498-43B3-948B-1728B52AA6E4}">
                <adec:decorative xmlns:adec="http://schemas.microsoft.com/office/drawing/2017/decorative" val="1"/>
              </a:ext>
            </a:extLst>
          </p:cNvPr>
          <p:cNvSpPr txBox="1"/>
          <p:nvPr/>
        </p:nvSpPr>
        <p:spPr>
          <a:xfrm>
            <a:off x="5624716" y="1860138"/>
            <a:ext cx="976549" cy="281167"/>
          </a:xfrm>
          <a:prstGeom prst="rect">
            <a:avLst/>
          </a:prstGeom>
          <a:noFill/>
        </p:spPr>
        <p:txBody>
          <a:bodyPr wrap="none" rtlCol="0">
            <a:spAutoFit/>
          </a:bodyPr>
          <a:lstStyle/>
          <a:p>
            <a:r>
              <a:rPr lang="en-US" sz="1227">
                <a:solidFill>
                  <a:srgbClr val="8C993A"/>
                </a:solidFill>
                <a:latin typeface="Arial" panose="020B0604020202020204" pitchFamily="34" charset="0"/>
                <a:cs typeface="Arial" panose="020B0604020202020204" pitchFamily="34" charset="0"/>
              </a:rPr>
              <a:t>(continued)</a:t>
            </a:r>
          </a:p>
        </p:txBody>
      </p:sp>
      <p:pic>
        <p:nvPicPr>
          <p:cNvPr id="11" name="Picture 10">
            <a:extLst>
              <a:ext uri="{FF2B5EF4-FFF2-40B4-BE49-F238E27FC236}">
                <a16:creationId xmlns:a16="http://schemas.microsoft.com/office/drawing/2014/main" id="{1D1FF948-2A89-37BB-2376-E2B53A92F356}"/>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333487" y="6205745"/>
            <a:ext cx="2959725" cy="453107"/>
          </a:xfrm>
          <a:prstGeom prst="rect">
            <a:avLst/>
          </a:prstGeom>
        </p:spPr>
      </p:pic>
      <p:pic>
        <p:nvPicPr>
          <p:cNvPr id="12" name="Picture 11">
            <a:extLst>
              <a:ext uri="{FF2B5EF4-FFF2-40B4-BE49-F238E27FC236}">
                <a16:creationId xmlns:a16="http://schemas.microsoft.com/office/drawing/2014/main" id="{96DBB5EC-40CE-D9D3-3894-D3A16CD54FCE}"/>
              </a:ext>
            </a:extLst>
          </p:cNvPr>
          <p:cNvPicPr>
            <a:picLocks noChangeAspect="1"/>
          </p:cNvPicPr>
          <p:nvPr/>
        </p:nvPicPr>
        <p:blipFill>
          <a:blip r:embed="rId9"/>
          <a:stretch>
            <a:fillRect/>
          </a:stretch>
        </p:blipFill>
        <p:spPr>
          <a:xfrm>
            <a:off x="11088274" y="142458"/>
            <a:ext cx="915630" cy="896554"/>
          </a:xfrm>
          <a:prstGeom prst="rect">
            <a:avLst/>
          </a:prstGeom>
        </p:spPr>
      </p:pic>
    </p:spTree>
    <p:extLst>
      <p:ext uri="{BB962C8B-B14F-4D97-AF65-F5344CB8AC3E}">
        <p14:creationId xmlns:p14="http://schemas.microsoft.com/office/powerpoint/2010/main" val="126814465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CD52059-5DB4-4B15-BF62-1E6F5940E27F}"/>
              </a:ext>
            </a:extLst>
          </p:cNvPr>
          <p:cNvSpPr>
            <a:spLocks noGrp="1"/>
          </p:cNvSpPr>
          <p:nvPr>
            <p:ph type="title"/>
          </p:nvPr>
        </p:nvSpPr>
        <p:spPr>
          <a:xfrm>
            <a:off x="712470" y="3058319"/>
            <a:ext cx="10515600" cy="741362"/>
          </a:xfrm>
        </p:spPr>
        <p:txBody>
          <a:bodyPr>
            <a:normAutofit fontScale="90000"/>
          </a:bodyPr>
          <a:lstStyle/>
          <a:p>
            <a:pPr algn="ctr"/>
            <a:r>
              <a:rPr lang="en-US" sz="2800" dirty="0"/>
              <a:t>Do you think that prevention professionals would find this deck helpful? What might be different in your state?</a:t>
            </a:r>
          </a:p>
        </p:txBody>
      </p:sp>
      <p:sp>
        <p:nvSpPr>
          <p:cNvPr id="5" name="Slide Number Placeholder 4">
            <a:extLst>
              <a:ext uri="{FF2B5EF4-FFF2-40B4-BE49-F238E27FC236}">
                <a16:creationId xmlns:a16="http://schemas.microsoft.com/office/drawing/2014/main" id="{D49AA385-9F16-4EC1-B136-7D0133222B12}"/>
              </a:ext>
            </a:extLst>
          </p:cNvPr>
          <p:cNvSpPr>
            <a:spLocks noGrp="1"/>
          </p:cNvSpPr>
          <p:nvPr>
            <p:ph type="sldNum" sz="quarter" idx="4294967295"/>
          </p:nvPr>
        </p:nvSpPr>
        <p:spPr>
          <a:xfrm>
            <a:off x="11809413" y="6392863"/>
            <a:ext cx="382587" cy="365125"/>
          </a:xfrm>
        </p:spPr>
        <p:txBody>
          <a:bodyPr/>
          <a:lstStyle/>
          <a:p>
            <a:fld id="{899FFD16-B25A-457E-9C72-CDC3BAF3ACB3}" type="slidenum">
              <a:rPr lang="en-US" smtClean="0"/>
              <a:t>76</a:t>
            </a:fld>
            <a:endParaRPr lang="en-US"/>
          </a:p>
        </p:txBody>
      </p:sp>
    </p:spTree>
    <p:extLst>
      <p:ext uri="{BB962C8B-B14F-4D97-AF65-F5344CB8AC3E}">
        <p14:creationId xmlns:p14="http://schemas.microsoft.com/office/powerpoint/2010/main" val="370808434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CD52059-5DB4-4B15-BF62-1E6F5940E27F}"/>
              </a:ext>
            </a:extLst>
          </p:cNvPr>
          <p:cNvSpPr>
            <a:spLocks noGrp="1"/>
          </p:cNvSpPr>
          <p:nvPr>
            <p:ph type="title"/>
          </p:nvPr>
        </p:nvSpPr>
        <p:spPr>
          <a:xfrm>
            <a:off x="666750" y="2687638"/>
            <a:ext cx="10515600" cy="2852737"/>
          </a:xfrm>
        </p:spPr>
        <p:txBody>
          <a:bodyPr/>
          <a:lstStyle/>
          <a:p>
            <a:r>
              <a:rPr lang="en-US" dirty="0"/>
              <a:t>What’s next in Rhode Island?</a:t>
            </a:r>
            <a:br>
              <a:rPr lang="en-US" sz="1800" i="1" dirty="0"/>
            </a:br>
            <a:r>
              <a:rPr lang="en-US" sz="1800" i="1" dirty="0"/>
              <a:t>Vision to reality.</a:t>
            </a:r>
            <a:br>
              <a:rPr lang="en-US" dirty="0"/>
            </a:br>
            <a:endParaRPr lang="en-US" sz="1800" b="0" i="1" dirty="0"/>
          </a:p>
        </p:txBody>
      </p:sp>
      <p:sp>
        <p:nvSpPr>
          <p:cNvPr id="5" name="Slide Number Placeholder 4">
            <a:extLst>
              <a:ext uri="{FF2B5EF4-FFF2-40B4-BE49-F238E27FC236}">
                <a16:creationId xmlns:a16="http://schemas.microsoft.com/office/drawing/2014/main" id="{D49AA385-9F16-4EC1-B136-7D0133222B12}"/>
              </a:ext>
            </a:extLst>
          </p:cNvPr>
          <p:cNvSpPr>
            <a:spLocks noGrp="1"/>
          </p:cNvSpPr>
          <p:nvPr>
            <p:ph type="sldNum" sz="quarter" idx="4294967295"/>
          </p:nvPr>
        </p:nvSpPr>
        <p:spPr>
          <a:xfrm>
            <a:off x="11809413" y="6392863"/>
            <a:ext cx="382587" cy="365125"/>
          </a:xfrm>
        </p:spPr>
        <p:txBody>
          <a:bodyPr/>
          <a:lstStyle/>
          <a:p>
            <a:fld id="{899FFD16-B25A-457E-9C72-CDC3BAF3ACB3}" type="slidenum">
              <a:rPr lang="en-US" smtClean="0"/>
              <a:t>77</a:t>
            </a:fld>
            <a:endParaRPr lang="en-US"/>
          </a:p>
        </p:txBody>
      </p:sp>
    </p:spTree>
    <p:extLst>
      <p:ext uri="{BB962C8B-B14F-4D97-AF65-F5344CB8AC3E}">
        <p14:creationId xmlns:p14="http://schemas.microsoft.com/office/powerpoint/2010/main" val="41448424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A98D052-7683-27B5-2664-D0738146B99F}"/>
              </a:ext>
            </a:extLst>
          </p:cNvPr>
          <p:cNvSpPr>
            <a:spLocks noGrp="1"/>
          </p:cNvSpPr>
          <p:nvPr>
            <p:ph idx="1"/>
          </p:nvPr>
        </p:nvSpPr>
        <p:spPr>
          <a:xfrm>
            <a:off x="1716066" y="1791222"/>
            <a:ext cx="10076242" cy="4385741"/>
          </a:xfrm>
        </p:spPr>
        <p:txBody>
          <a:bodyPr>
            <a:normAutofit/>
          </a:bodyPr>
          <a:lstStyle/>
          <a:p>
            <a:r>
              <a:rPr lang="en-US" sz="2200" b="1" dirty="0">
                <a:solidFill>
                  <a:schemeClr val="accent2"/>
                </a:solidFill>
              </a:rPr>
              <a:t>Distribute</a:t>
            </a:r>
            <a:r>
              <a:rPr lang="en-US" sz="2200" dirty="0">
                <a:solidFill>
                  <a:srgbClr val="000000"/>
                </a:solidFill>
              </a:rPr>
              <a:t> anti-stigma educational materials statewide. </a:t>
            </a:r>
          </a:p>
          <a:p>
            <a:endParaRPr lang="en-US" sz="2200" b="1" dirty="0">
              <a:solidFill>
                <a:srgbClr val="000000"/>
              </a:solidFill>
            </a:endParaRPr>
          </a:p>
          <a:p>
            <a:r>
              <a:rPr lang="en-US" sz="2200" b="1" dirty="0">
                <a:solidFill>
                  <a:schemeClr val="accent4"/>
                </a:solidFill>
              </a:rPr>
              <a:t>Monitor utilization </a:t>
            </a:r>
            <a:r>
              <a:rPr lang="en-US" sz="2200" dirty="0">
                <a:solidFill>
                  <a:srgbClr val="000000"/>
                </a:solidFill>
              </a:rPr>
              <a:t>of resources and solicit feedback.</a:t>
            </a:r>
          </a:p>
          <a:p>
            <a:pPr marL="457200" indent="-457200">
              <a:buFont typeface="+mj-lt"/>
              <a:buAutoNum type="arabicPeriod"/>
            </a:pPr>
            <a:endParaRPr lang="en-US" sz="2200" dirty="0">
              <a:solidFill>
                <a:srgbClr val="000000"/>
              </a:solidFill>
            </a:endParaRPr>
          </a:p>
          <a:p>
            <a:r>
              <a:rPr lang="en-US" sz="2200" dirty="0">
                <a:solidFill>
                  <a:srgbClr val="000000"/>
                </a:solidFill>
              </a:rPr>
              <a:t>Continue to promote materials </a:t>
            </a:r>
            <a:r>
              <a:rPr lang="en-US" sz="2200" b="1" dirty="0">
                <a:solidFill>
                  <a:schemeClr val="accent6">
                    <a:lumMod val="50000"/>
                  </a:schemeClr>
                </a:solidFill>
              </a:rPr>
              <a:t>statewide and nationally</a:t>
            </a:r>
            <a:r>
              <a:rPr lang="en-US" sz="2200" dirty="0">
                <a:solidFill>
                  <a:srgbClr val="000000"/>
                </a:solidFill>
              </a:rPr>
              <a:t>.</a:t>
            </a:r>
          </a:p>
          <a:p>
            <a:pPr marL="457200" indent="-457200">
              <a:buFont typeface="+mj-lt"/>
              <a:buAutoNum type="arabicPeriod"/>
            </a:pPr>
            <a:endParaRPr lang="en-US" sz="2200" b="1" dirty="0">
              <a:solidFill>
                <a:srgbClr val="000000"/>
              </a:solidFill>
            </a:endParaRPr>
          </a:p>
          <a:p>
            <a:r>
              <a:rPr lang="en-US" sz="2200" b="1" dirty="0">
                <a:solidFill>
                  <a:schemeClr val="accent3"/>
                </a:solidFill>
              </a:rPr>
              <a:t>Make updates </a:t>
            </a:r>
            <a:r>
              <a:rPr lang="en-US" sz="2200" dirty="0">
                <a:solidFill>
                  <a:srgbClr val="000000"/>
                </a:solidFill>
              </a:rPr>
              <a:t>to materials as new resources, tools, and/or research becomes available. </a:t>
            </a:r>
          </a:p>
          <a:p>
            <a:endParaRPr lang="en-US" sz="4000" b="1" dirty="0">
              <a:solidFill>
                <a:schemeClr val="accent2"/>
              </a:solidFill>
            </a:endParaRPr>
          </a:p>
        </p:txBody>
      </p:sp>
      <p:sp>
        <p:nvSpPr>
          <p:cNvPr id="5" name="Slide Number Placeholder 4">
            <a:extLst>
              <a:ext uri="{FF2B5EF4-FFF2-40B4-BE49-F238E27FC236}">
                <a16:creationId xmlns:a16="http://schemas.microsoft.com/office/drawing/2014/main" id="{39DE1813-8EE1-A7DA-D407-C806C42A25DB}"/>
              </a:ext>
            </a:extLst>
          </p:cNvPr>
          <p:cNvSpPr>
            <a:spLocks noGrp="1"/>
          </p:cNvSpPr>
          <p:nvPr>
            <p:ph type="sldNum" sz="quarter" idx="12"/>
          </p:nvPr>
        </p:nvSpPr>
        <p:spPr/>
        <p:txBody>
          <a:bodyPr/>
          <a:lstStyle/>
          <a:p>
            <a:fld id="{899FFD16-B25A-457E-9C72-CDC3BAF3ACB3}" type="slidenum">
              <a:rPr lang="en-US" smtClean="0"/>
              <a:t>78</a:t>
            </a:fld>
            <a:endParaRPr lang="en-US"/>
          </a:p>
        </p:txBody>
      </p:sp>
      <p:sp>
        <p:nvSpPr>
          <p:cNvPr id="2" name="Title 1">
            <a:extLst>
              <a:ext uri="{FF2B5EF4-FFF2-40B4-BE49-F238E27FC236}">
                <a16:creationId xmlns:a16="http://schemas.microsoft.com/office/drawing/2014/main" id="{603E1CA8-0E96-6BF6-AD43-6A12BEED2F90}"/>
              </a:ext>
            </a:extLst>
          </p:cNvPr>
          <p:cNvSpPr>
            <a:spLocks noGrp="1"/>
          </p:cNvSpPr>
          <p:nvPr>
            <p:ph type="title"/>
          </p:nvPr>
        </p:nvSpPr>
        <p:spPr>
          <a:xfrm>
            <a:off x="486888" y="767219"/>
            <a:ext cx="11449408" cy="881808"/>
          </a:xfrm>
        </p:spPr>
        <p:txBody>
          <a:bodyPr>
            <a:normAutofit fontScale="90000"/>
          </a:bodyPr>
          <a:lstStyle/>
          <a:p>
            <a:r>
              <a:rPr lang="en-US" dirty="0"/>
              <a:t>Next Steps</a:t>
            </a:r>
            <a:br>
              <a:rPr lang="en-US" dirty="0"/>
            </a:br>
            <a:r>
              <a:rPr lang="en-US" sz="2000" i="1" dirty="0">
                <a:solidFill>
                  <a:schemeClr val="accent4"/>
                </a:solidFill>
              </a:rPr>
              <a:t>2024-2025</a:t>
            </a:r>
            <a:br>
              <a:rPr lang="en-US" dirty="0"/>
            </a:br>
            <a:endParaRPr lang="en-US" dirty="0"/>
          </a:p>
        </p:txBody>
      </p:sp>
      <p:pic>
        <p:nvPicPr>
          <p:cNvPr id="8" name="Graphic 7" descr="Universal access with solid fill">
            <a:extLst>
              <a:ext uri="{FF2B5EF4-FFF2-40B4-BE49-F238E27FC236}">
                <a16:creationId xmlns:a16="http://schemas.microsoft.com/office/drawing/2014/main" id="{93270624-58FF-17FA-C528-02400FF277C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3212" y="2352344"/>
            <a:ext cx="914400" cy="914400"/>
          </a:xfrm>
          <a:prstGeom prst="rect">
            <a:avLst/>
          </a:prstGeom>
        </p:spPr>
      </p:pic>
      <p:pic>
        <p:nvPicPr>
          <p:cNvPr id="14" name="Graphic 13" descr="Bank with solid fill">
            <a:extLst>
              <a:ext uri="{FF2B5EF4-FFF2-40B4-BE49-F238E27FC236}">
                <a16:creationId xmlns:a16="http://schemas.microsoft.com/office/drawing/2014/main" id="{90E3BBB6-A762-4ECF-1F43-52949A6518C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85019" y="3169961"/>
            <a:ext cx="914400" cy="914400"/>
          </a:xfrm>
          <a:prstGeom prst="rect">
            <a:avLst/>
          </a:prstGeom>
        </p:spPr>
      </p:pic>
      <p:pic>
        <p:nvPicPr>
          <p:cNvPr id="4" name="Picture 3">
            <a:extLst>
              <a:ext uri="{FF2B5EF4-FFF2-40B4-BE49-F238E27FC236}">
                <a16:creationId xmlns:a16="http://schemas.microsoft.com/office/drawing/2014/main" id="{E06388D8-71E5-6FCA-37DB-C319B8DCF459}"/>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436188" y="6156160"/>
            <a:ext cx="3895782" cy="596408"/>
          </a:xfrm>
          <a:prstGeom prst="rect">
            <a:avLst/>
          </a:prstGeom>
        </p:spPr>
      </p:pic>
      <p:pic>
        <p:nvPicPr>
          <p:cNvPr id="7" name="Picture 6">
            <a:extLst>
              <a:ext uri="{FF2B5EF4-FFF2-40B4-BE49-F238E27FC236}">
                <a16:creationId xmlns:a16="http://schemas.microsoft.com/office/drawing/2014/main" id="{D585F8FF-1903-A48F-1505-F9CA4A1D93D5}"/>
              </a:ext>
            </a:extLst>
          </p:cNvPr>
          <p:cNvPicPr>
            <a:picLocks noChangeAspect="1"/>
          </p:cNvPicPr>
          <p:nvPr/>
        </p:nvPicPr>
        <p:blipFill>
          <a:blip r:embed="rId8"/>
          <a:stretch>
            <a:fillRect/>
          </a:stretch>
        </p:blipFill>
        <p:spPr>
          <a:xfrm>
            <a:off x="5699725" y="6076608"/>
            <a:ext cx="792549" cy="634039"/>
          </a:xfrm>
          <a:prstGeom prst="rect">
            <a:avLst/>
          </a:prstGeom>
        </p:spPr>
      </p:pic>
      <p:pic>
        <p:nvPicPr>
          <p:cNvPr id="11" name="Picture 10">
            <a:extLst>
              <a:ext uri="{FF2B5EF4-FFF2-40B4-BE49-F238E27FC236}">
                <a16:creationId xmlns:a16="http://schemas.microsoft.com/office/drawing/2014/main" id="{93F60935-2F0D-925F-FD04-663F1895958E}"/>
              </a:ext>
            </a:extLst>
          </p:cNvPr>
          <p:cNvPicPr>
            <a:picLocks noChangeAspect="1"/>
          </p:cNvPicPr>
          <p:nvPr/>
        </p:nvPicPr>
        <p:blipFill>
          <a:blip r:embed="rId9"/>
          <a:stretch>
            <a:fillRect/>
          </a:stretch>
        </p:blipFill>
        <p:spPr>
          <a:xfrm>
            <a:off x="10693554" y="245370"/>
            <a:ext cx="1165693" cy="970247"/>
          </a:xfrm>
          <a:prstGeom prst="rect">
            <a:avLst/>
          </a:prstGeom>
        </p:spPr>
      </p:pic>
      <p:pic>
        <p:nvPicPr>
          <p:cNvPr id="10" name="Graphic 9" descr="Lightbulb with solid fill">
            <a:extLst>
              <a:ext uri="{FF2B5EF4-FFF2-40B4-BE49-F238E27FC236}">
                <a16:creationId xmlns:a16="http://schemas.microsoft.com/office/drawing/2014/main" id="{33E91CCB-12E2-DA55-E564-28563ED9176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53151" y="4255556"/>
            <a:ext cx="742688" cy="742688"/>
          </a:xfrm>
          <a:prstGeom prst="rect">
            <a:avLst/>
          </a:prstGeom>
        </p:spPr>
      </p:pic>
      <p:pic>
        <p:nvPicPr>
          <p:cNvPr id="15" name="Graphic 14" descr="Circles with arrows with solid fill">
            <a:extLst>
              <a:ext uri="{FF2B5EF4-FFF2-40B4-BE49-F238E27FC236}">
                <a16:creationId xmlns:a16="http://schemas.microsoft.com/office/drawing/2014/main" id="{7FA22471-F809-2D52-F198-65BE472A88F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84758" y="1554845"/>
            <a:ext cx="914400" cy="914400"/>
          </a:xfrm>
          <a:prstGeom prst="rect">
            <a:avLst/>
          </a:prstGeom>
        </p:spPr>
      </p:pic>
    </p:spTree>
    <p:extLst>
      <p:ext uri="{BB962C8B-B14F-4D97-AF65-F5344CB8AC3E}">
        <p14:creationId xmlns:p14="http://schemas.microsoft.com/office/powerpoint/2010/main" val="228336965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C1F42-81C6-F868-D884-7E260709F803}"/>
              </a:ext>
            </a:extLst>
          </p:cNvPr>
          <p:cNvSpPr>
            <a:spLocks noGrp="1"/>
          </p:cNvSpPr>
          <p:nvPr>
            <p:ph type="title"/>
          </p:nvPr>
        </p:nvSpPr>
        <p:spPr/>
        <p:txBody>
          <a:bodyPr/>
          <a:lstStyle/>
          <a:p>
            <a:pPr algn="ctr"/>
            <a:r>
              <a:rPr lang="en-US" dirty="0"/>
              <a:t>Access the Deck and Guide from the New England PTTC</a:t>
            </a:r>
          </a:p>
        </p:txBody>
      </p:sp>
      <p:sp>
        <p:nvSpPr>
          <p:cNvPr id="5" name="Slide Number Placeholder 4">
            <a:extLst>
              <a:ext uri="{FF2B5EF4-FFF2-40B4-BE49-F238E27FC236}">
                <a16:creationId xmlns:a16="http://schemas.microsoft.com/office/drawing/2014/main" id="{FFB6417C-77E8-D724-7EDD-273C92B53416}"/>
              </a:ext>
            </a:extLst>
          </p:cNvPr>
          <p:cNvSpPr>
            <a:spLocks noGrp="1"/>
          </p:cNvSpPr>
          <p:nvPr>
            <p:ph type="sldNum" sz="quarter" idx="12"/>
          </p:nvPr>
        </p:nvSpPr>
        <p:spPr/>
        <p:txBody>
          <a:bodyPr/>
          <a:lstStyle/>
          <a:p>
            <a:fld id="{899FFD16-B25A-457E-9C72-CDC3BAF3ACB3}" type="slidenum">
              <a:rPr lang="en-US" smtClean="0"/>
              <a:t>79</a:t>
            </a:fld>
            <a:endParaRPr lang="en-US"/>
          </a:p>
        </p:txBody>
      </p:sp>
      <p:pic>
        <p:nvPicPr>
          <p:cNvPr id="6" name="Picture 5">
            <a:extLst>
              <a:ext uri="{FF2B5EF4-FFF2-40B4-BE49-F238E27FC236}">
                <a16:creationId xmlns:a16="http://schemas.microsoft.com/office/drawing/2014/main" id="{6961DC9D-31DF-2CF3-0C2A-66CEED6DC6A4}"/>
              </a:ext>
            </a:extLst>
          </p:cNvPr>
          <p:cNvPicPr>
            <a:picLocks noChangeAspect="1"/>
          </p:cNvPicPr>
          <p:nvPr/>
        </p:nvPicPr>
        <p:blipFill>
          <a:blip r:embed="rId2"/>
          <a:stretch>
            <a:fillRect/>
          </a:stretch>
        </p:blipFill>
        <p:spPr>
          <a:xfrm>
            <a:off x="3955256" y="1600200"/>
            <a:ext cx="4281488" cy="4281488"/>
          </a:xfrm>
          <a:prstGeom prst="rect">
            <a:avLst/>
          </a:prstGeom>
        </p:spPr>
      </p:pic>
    </p:spTree>
    <p:extLst>
      <p:ext uri="{BB962C8B-B14F-4D97-AF65-F5344CB8AC3E}">
        <p14:creationId xmlns:p14="http://schemas.microsoft.com/office/powerpoint/2010/main" val="779305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744FE-2623-477E-C10F-4391F15E6A1B}"/>
              </a:ext>
            </a:extLst>
          </p:cNvPr>
          <p:cNvSpPr>
            <a:spLocks noGrp="1"/>
          </p:cNvSpPr>
          <p:nvPr>
            <p:ph type="title"/>
          </p:nvPr>
        </p:nvSpPr>
        <p:spPr/>
        <p:txBody>
          <a:bodyPr/>
          <a:lstStyle/>
          <a:p>
            <a:pPr algn="ctr"/>
            <a:r>
              <a:rPr lang="en-US" dirty="0"/>
              <a:t>Audience poll</a:t>
            </a:r>
          </a:p>
        </p:txBody>
      </p:sp>
      <p:sp>
        <p:nvSpPr>
          <p:cNvPr id="3" name="Content Placeholder 2">
            <a:extLst>
              <a:ext uri="{FF2B5EF4-FFF2-40B4-BE49-F238E27FC236}">
                <a16:creationId xmlns:a16="http://schemas.microsoft.com/office/drawing/2014/main" id="{B5D9C6AE-104F-6408-4092-7FEBABCBB276}"/>
              </a:ext>
            </a:extLst>
          </p:cNvPr>
          <p:cNvSpPr>
            <a:spLocks noGrp="1"/>
          </p:cNvSpPr>
          <p:nvPr>
            <p:ph idx="1"/>
          </p:nvPr>
        </p:nvSpPr>
        <p:spPr/>
        <p:txBody>
          <a:bodyPr/>
          <a:lstStyle/>
          <a:p>
            <a:pPr algn="ctr"/>
            <a:endParaRPr lang="en-US" sz="2800" dirty="0"/>
          </a:p>
          <a:p>
            <a:pPr algn="ctr"/>
            <a:r>
              <a:rPr lang="en-US" sz="2800" dirty="0"/>
              <a:t>Public sector, private sector, or academia?</a:t>
            </a:r>
          </a:p>
          <a:p>
            <a:pPr algn="ctr"/>
            <a:endParaRPr lang="en-US" sz="2800" dirty="0"/>
          </a:p>
          <a:p>
            <a:pPr algn="ctr"/>
            <a:r>
              <a:rPr lang="en-US" sz="2800" dirty="0"/>
              <a:t>Prevention, harm reduction, treatment and recovery?</a:t>
            </a:r>
          </a:p>
          <a:p>
            <a:pPr algn="ctr"/>
            <a:endParaRPr lang="en-US" sz="2800" dirty="0"/>
          </a:p>
          <a:p>
            <a:pPr algn="ctr"/>
            <a:r>
              <a:rPr lang="en-US" sz="2800" dirty="0"/>
              <a:t>Less than a year, one to five years, over five years? </a:t>
            </a:r>
          </a:p>
          <a:p>
            <a:endParaRPr lang="en-US" dirty="0"/>
          </a:p>
          <a:p>
            <a:endParaRPr lang="en-US" dirty="0"/>
          </a:p>
        </p:txBody>
      </p:sp>
      <p:sp>
        <p:nvSpPr>
          <p:cNvPr id="5" name="Slide Number Placeholder 4">
            <a:extLst>
              <a:ext uri="{FF2B5EF4-FFF2-40B4-BE49-F238E27FC236}">
                <a16:creationId xmlns:a16="http://schemas.microsoft.com/office/drawing/2014/main" id="{2A21D265-5C56-C923-9CFD-073F00921C35}"/>
              </a:ext>
            </a:extLst>
          </p:cNvPr>
          <p:cNvSpPr>
            <a:spLocks noGrp="1"/>
          </p:cNvSpPr>
          <p:nvPr>
            <p:ph type="sldNum" sz="quarter" idx="12"/>
          </p:nvPr>
        </p:nvSpPr>
        <p:spPr/>
        <p:txBody>
          <a:bodyPr/>
          <a:lstStyle/>
          <a:p>
            <a:fld id="{899FFD16-B25A-457E-9C72-CDC3BAF3ACB3}" type="slidenum">
              <a:rPr lang="en-US" smtClean="0"/>
              <a:t>8</a:t>
            </a:fld>
            <a:endParaRPr lang="en-US"/>
          </a:p>
        </p:txBody>
      </p:sp>
    </p:spTree>
    <p:extLst>
      <p:ext uri="{BB962C8B-B14F-4D97-AF65-F5344CB8AC3E}">
        <p14:creationId xmlns:p14="http://schemas.microsoft.com/office/powerpoint/2010/main" val="245256067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26B8CE-5C1C-94F3-36CA-ACC7329A2AC2}"/>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B397C390-4547-0121-41E8-E7A2AF9AE120}"/>
              </a:ext>
            </a:extLst>
          </p:cNvPr>
          <p:cNvSpPr>
            <a:spLocks noGrp="1"/>
          </p:cNvSpPr>
          <p:nvPr>
            <p:ph type="title"/>
          </p:nvPr>
        </p:nvSpPr>
        <p:spPr>
          <a:xfrm>
            <a:off x="666750" y="2687638"/>
            <a:ext cx="10515600" cy="2852737"/>
          </a:xfrm>
        </p:spPr>
        <p:txBody>
          <a:bodyPr/>
          <a:lstStyle/>
          <a:p>
            <a:r>
              <a:rPr lang="en-US" dirty="0"/>
              <a:t>Comments and questions?</a:t>
            </a:r>
            <a:br>
              <a:rPr lang="en-US" sz="1800" i="1" dirty="0"/>
            </a:br>
            <a:r>
              <a:rPr lang="en-US" sz="1800" i="1" dirty="0"/>
              <a:t>Let’s talk.</a:t>
            </a:r>
            <a:br>
              <a:rPr lang="en-US" dirty="0"/>
            </a:br>
            <a:endParaRPr lang="en-US" sz="1800" b="0" i="1" dirty="0"/>
          </a:p>
        </p:txBody>
      </p:sp>
      <p:sp>
        <p:nvSpPr>
          <p:cNvPr id="5" name="Slide Number Placeholder 4">
            <a:extLst>
              <a:ext uri="{FF2B5EF4-FFF2-40B4-BE49-F238E27FC236}">
                <a16:creationId xmlns:a16="http://schemas.microsoft.com/office/drawing/2014/main" id="{E15A366B-1745-9962-E5AD-02EBA7762322}"/>
              </a:ext>
            </a:extLst>
          </p:cNvPr>
          <p:cNvSpPr>
            <a:spLocks noGrp="1"/>
          </p:cNvSpPr>
          <p:nvPr>
            <p:ph type="sldNum" sz="quarter" idx="4294967295"/>
          </p:nvPr>
        </p:nvSpPr>
        <p:spPr>
          <a:xfrm>
            <a:off x="11809413" y="6392863"/>
            <a:ext cx="382587" cy="365125"/>
          </a:xfrm>
        </p:spPr>
        <p:txBody>
          <a:bodyPr/>
          <a:lstStyle/>
          <a:p>
            <a:fld id="{899FFD16-B25A-457E-9C72-CDC3BAF3ACB3}" type="slidenum">
              <a:rPr lang="en-US" smtClean="0"/>
              <a:t>80</a:t>
            </a:fld>
            <a:endParaRPr lang="en-US"/>
          </a:p>
        </p:txBody>
      </p:sp>
    </p:spTree>
    <p:extLst>
      <p:ext uri="{BB962C8B-B14F-4D97-AF65-F5344CB8AC3E}">
        <p14:creationId xmlns:p14="http://schemas.microsoft.com/office/powerpoint/2010/main" val="173283476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DB817F-38DE-76DA-189F-4A1F34494D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C23A0C-A5CE-D4CF-CB06-6AB00C0BDD40}"/>
              </a:ext>
            </a:extLst>
          </p:cNvPr>
          <p:cNvSpPr>
            <a:spLocks noGrp="1"/>
          </p:cNvSpPr>
          <p:nvPr>
            <p:ph type="title"/>
          </p:nvPr>
        </p:nvSpPr>
        <p:spPr/>
        <p:txBody>
          <a:bodyPr/>
          <a:lstStyle/>
          <a:p>
            <a:r>
              <a:rPr lang="en-US" dirty="0"/>
              <a:t>Learning Objectives</a:t>
            </a:r>
          </a:p>
        </p:txBody>
      </p:sp>
      <p:sp>
        <p:nvSpPr>
          <p:cNvPr id="3" name="Content Placeholder 2">
            <a:extLst>
              <a:ext uri="{FF2B5EF4-FFF2-40B4-BE49-F238E27FC236}">
                <a16:creationId xmlns:a16="http://schemas.microsoft.com/office/drawing/2014/main" id="{EF0B9A09-DFA3-8A0D-640D-475E0AE1E373}"/>
              </a:ext>
            </a:extLst>
          </p:cNvPr>
          <p:cNvSpPr>
            <a:spLocks noGrp="1"/>
          </p:cNvSpPr>
          <p:nvPr>
            <p:ph idx="1"/>
          </p:nvPr>
        </p:nvSpPr>
        <p:spPr/>
        <p:txBody>
          <a:bodyPr/>
          <a:lstStyle/>
          <a:p>
            <a:pPr marL="342900" marR="0" lvl="0" indent="-342900">
              <a:spcBef>
                <a:spcPts val="0"/>
              </a:spcBef>
              <a:spcAft>
                <a:spcPts val="0"/>
              </a:spcAft>
              <a:buFont typeface="+mj-lt"/>
              <a:buAutoNum type="arabicPeriod"/>
            </a:pPr>
            <a:r>
              <a:rPr lang="en-US" sz="2500" dirty="0">
                <a:solidFill>
                  <a:srgbClr val="000000"/>
                </a:solidFill>
                <a:latin typeface="Arial" panose="020B0604020202020204" pitchFamily="34" charset="0"/>
                <a:ea typeface="Times New Roman" panose="02020603050405020304" pitchFamily="18" charset="0"/>
              </a:rPr>
              <a:t>Name e</a:t>
            </a:r>
            <a:r>
              <a:rPr lang="en-US" sz="2500" dirty="0">
                <a:solidFill>
                  <a:srgbClr val="000000"/>
                </a:solidFill>
                <a:effectLst/>
                <a:latin typeface="Arial" panose="020B0604020202020204" pitchFamily="34" charset="0"/>
                <a:ea typeface="Times New Roman" panose="02020603050405020304" pitchFamily="18" charset="0"/>
              </a:rPr>
              <a:t>veryday examples of harm reduction</a:t>
            </a:r>
          </a:p>
          <a:p>
            <a:pPr marL="342900" marR="0" lvl="0" indent="-342900">
              <a:spcBef>
                <a:spcPts val="0"/>
              </a:spcBef>
              <a:spcAft>
                <a:spcPts val="0"/>
              </a:spcAft>
              <a:buFont typeface="+mj-lt"/>
              <a:buAutoNum type="arabicPeriod"/>
            </a:pPr>
            <a:endParaRPr lang="en-US" sz="2500" dirty="0">
              <a:solidFill>
                <a:srgbClr val="000000"/>
              </a:solidFill>
              <a:effectLst/>
              <a:latin typeface="Calibri" panose="020F0502020204030204" pitchFamily="34" charset="0"/>
              <a:ea typeface="Aptos" panose="020B0004020202020204" pitchFamily="34" charset="0"/>
            </a:endParaRPr>
          </a:p>
          <a:p>
            <a:pPr marL="342900" marR="0" lvl="0" indent="-342900">
              <a:spcBef>
                <a:spcPts val="0"/>
              </a:spcBef>
              <a:spcAft>
                <a:spcPts val="0"/>
              </a:spcAft>
              <a:buFont typeface="+mj-lt"/>
              <a:buAutoNum type="arabicPeriod"/>
            </a:pPr>
            <a:r>
              <a:rPr lang="en-US" sz="2500" dirty="0">
                <a:solidFill>
                  <a:srgbClr val="000000"/>
                </a:solidFill>
                <a:latin typeface="Arial" panose="020B0604020202020204" pitchFamily="34" charset="0"/>
                <a:ea typeface="Times New Roman" panose="02020603050405020304" pitchFamily="18" charset="0"/>
              </a:rPr>
              <a:t>Explain h</a:t>
            </a:r>
            <a:r>
              <a:rPr lang="en-US" sz="2500" dirty="0">
                <a:solidFill>
                  <a:srgbClr val="000000"/>
                </a:solidFill>
                <a:effectLst/>
                <a:latin typeface="Arial" panose="020B0604020202020204" pitchFamily="34" charset="0"/>
                <a:ea typeface="Times New Roman" panose="02020603050405020304" pitchFamily="18" charset="0"/>
              </a:rPr>
              <a:t>ow harm reduction practices and services improve equity within the substance use disorder continuum of care</a:t>
            </a:r>
          </a:p>
          <a:p>
            <a:pPr marL="342900" marR="0" lvl="0" indent="-342900">
              <a:spcBef>
                <a:spcPts val="0"/>
              </a:spcBef>
              <a:spcAft>
                <a:spcPts val="0"/>
              </a:spcAft>
              <a:buFont typeface="+mj-lt"/>
              <a:buAutoNum type="arabicPeriod"/>
            </a:pPr>
            <a:endParaRPr lang="en-US" sz="2500" dirty="0">
              <a:solidFill>
                <a:srgbClr val="000000"/>
              </a:solidFill>
              <a:effectLst/>
              <a:latin typeface="Calibri" panose="020F0502020204030204" pitchFamily="34" charset="0"/>
              <a:ea typeface="Aptos" panose="020B0004020202020204" pitchFamily="34" charset="0"/>
            </a:endParaRPr>
          </a:p>
          <a:p>
            <a:pPr marL="342900" marR="0" lvl="0" indent="-342900">
              <a:spcBef>
                <a:spcPts val="0"/>
              </a:spcBef>
              <a:spcAft>
                <a:spcPts val="0"/>
              </a:spcAft>
              <a:buFont typeface="+mj-lt"/>
              <a:buAutoNum type="arabicPeriod"/>
            </a:pPr>
            <a:r>
              <a:rPr lang="en-US" sz="2500" dirty="0">
                <a:solidFill>
                  <a:srgbClr val="000000"/>
                </a:solidFill>
                <a:latin typeface="Arial" panose="020B0604020202020204" pitchFamily="34" charset="0"/>
                <a:ea typeface="Times New Roman" panose="02020603050405020304" pitchFamily="18" charset="0"/>
              </a:rPr>
              <a:t>Learn </a:t>
            </a:r>
            <a:r>
              <a:rPr lang="en-US" sz="2500" dirty="0">
                <a:solidFill>
                  <a:srgbClr val="000000"/>
                </a:solidFill>
                <a:effectLst/>
                <a:latin typeface="Arial" panose="020B0604020202020204" pitchFamily="34" charset="0"/>
                <a:ea typeface="Times New Roman" panose="02020603050405020304" pitchFamily="18" charset="0"/>
              </a:rPr>
              <a:t>practices for engaging people who use substances</a:t>
            </a:r>
          </a:p>
          <a:p>
            <a:pPr marL="342900" marR="0" lvl="0" indent="-342900">
              <a:spcBef>
                <a:spcPts val="0"/>
              </a:spcBef>
              <a:spcAft>
                <a:spcPts val="0"/>
              </a:spcAft>
              <a:buFont typeface="+mj-lt"/>
              <a:buAutoNum type="arabicPeriod"/>
            </a:pPr>
            <a:endParaRPr lang="en-US" sz="2500" dirty="0">
              <a:solidFill>
                <a:srgbClr val="000000"/>
              </a:solidFill>
              <a:effectLst/>
              <a:latin typeface="Calibri" panose="020F0502020204030204" pitchFamily="34" charset="0"/>
              <a:ea typeface="Aptos" panose="020B0004020202020204" pitchFamily="34" charset="0"/>
            </a:endParaRPr>
          </a:p>
          <a:p>
            <a:pPr marL="342900" marR="0" lvl="0" indent="-342900">
              <a:spcBef>
                <a:spcPts val="0"/>
              </a:spcBef>
              <a:spcAft>
                <a:spcPts val="0"/>
              </a:spcAft>
              <a:buFont typeface="+mj-lt"/>
              <a:buAutoNum type="arabicPeriod"/>
            </a:pPr>
            <a:r>
              <a:rPr lang="en-US" sz="2500" dirty="0">
                <a:solidFill>
                  <a:srgbClr val="000000"/>
                </a:solidFill>
                <a:latin typeface="Arial" panose="020B0604020202020204" pitchFamily="34" charset="0"/>
                <a:ea typeface="Times New Roman" panose="02020603050405020304" pitchFamily="18" charset="0"/>
              </a:rPr>
              <a:t>Understand key features of both </a:t>
            </a:r>
            <a:r>
              <a:rPr lang="en-US" sz="2500" dirty="0">
                <a:solidFill>
                  <a:srgbClr val="000000"/>
                </a:solidFill>
                <a:effectLst/>
                <a:latin typeface="Arial" panose="020B0604020202020204" pitchFamily="34" charset="0"/>
                <a:ea typeface="Times New Roman" panose="02020603050405020304" pitchFamily="18" charset="0"/>
              </a:rPr>
              <a:t>the Harm Reduction Guide for Prevention Professionals and Stack the Deck Rhode Island as a blueprint for your state</a:t>
            </a:r>
          </a:p>
          <a:p>
            <a:pPr marL="342900" marR="0" lvl="0" indent="-342900">
              <a:spcBef>
                <a:spcPts val="0"/>
              </a:spcBef>
              <a:spcAft>
                <a:spcPts val="0"/>
              </a:spcAft>
              <a:buFont typeface="+mj-lt"/>
              <a:buAutoNum type="arabicPeriod"/>
            </a:pPr>
            <a:endParaRPr lang="en-US" sz="2500" dirty="0">
              <a:solidFill>
                <a:srgbClr val="000000"/>
              </a:solidFill>
              <a:effectLst/>
              <a:latin typeface="Calibri" panose="020F0502020204030204" pitchFamily="34" charset="0"/>
              <a:ea typeface="Aptos" panose="020B0004020202020204" pitchFamily="34" charset="0"/>
            </a:endParaRPr>
          </a:p>
          <a:p>
            <a:pPr marL="342900" marR="0" lvl="0" indent="-342900">
              <a:spcBef>
                <a:spcPts val="0"/>
              </a:spcBef>
              <a:spcAft>
                <a:spcPts val="0"/>
              </a:spcAft>
              <a:buFont typeface="+mj-lt"/>
              <a:buAutoNum type="arabicPeriod"/>
            </a:pPr>
            <a:r>
              <a:rPr lang="en-US" sz="2500" dirty="0">
                <a:solidFill>
                  <a:srgbClr val="000000"/>
                </a:solidFill>
                <a:latin typeface="Arial" panose="020B0604020202020204" pitchFamily="34" charset="0"/>
                <a:ea typeface="Times New Roman" panose="02020603050405020304" pitchFamily="18" charset="0"/>
              </a:rPr>
              <a:t>Learn n</a:t>
            </a:r>
            <a:r>
              <a:rPr lang="en-US" sz="2500" dirty="0">
                <a:solidFill>
                  <a:srgbClr val="000000"/>
                </a:solidFill>
                <a:effectLst/>
                <a:latin typeface="Arial" panose="020B0604020202020204" pitchFamily="34" charset="0"/>
                <a:ea typeface="Times New Roman" panose="02020603050405020304" pitchFamily="18" charset="0"/>
              </a:rPr>
              <a:t>ext steps on state distribution of these resources</a:t>
            </a:r>
            <a:endParaRPr lang="en-US" sz="2500" dirty="0">
              <a:solidFill>
                <a:srgbClr val="000000"/>
              </a:solidFill>
              <a:effectLst/>
              <a:latin typeface="Calibri" panose="020F0502020204030204" pitchFamily="34" charset="0"/>
              <a:ea typeface="Aptos" panose="020B0004020202020204" pitchFamily="34" charset="0"/>
            </a:endParaRPr>
          </a:p>
          <a:p>
            <a:endParaRPr lang="en-US" dirty="0"/>
          </a:p>
        </p:txBody>
      </p:sp>
      <p:sp>
        <p:nvSpPr>
          <p:cNvPr id="5" name="Slide Number Placeholder 4">
            <a:extLst>
              <a:ext uri="{FF2B5EF4-FFF2-40B4-BE49-F238E27FC236}">
                <a16:creationId xmlns:a16="http://schemas.microsoft.com/office/drawing/2014/main" id="{B6311002-0561-22C3-433E-38298D9E8A77}"/>
              </a:ext>
            </a:extLst>
          </p:cNvPr>
          <p:cNvSpPr>
            <a:spLocks noGrp="1"/>
          </p:cNvSpPr>
          <p:nvPr>
            <p:ph type="sldNum" sz="quarter" idx="12"/>
          </p:nvPr>
        </p:nvSpPr>
        <p:spPr/>
        <p:txBody>
          <a:bodyPr/>
          <a:lstStyle/>
          <a:p>
            <a:fld id="{899FFD16-B25A-457E-9C72-CDC3BAF3ACB3}" type="slidenum">
              <a:rPr lang="en-US" smtClean="0"/>
              <a:t>81</a:t>
            </a:fld>
            <a:endParaRPr lang="en-US"/>
          </a:p>
        </p:txBody>
      </p:sp>
      <p:pic>
        <p:nvPicPr>
          <p:cNvPr id="6" name="Picture 5">
            <a:extLst>
              <a:ext uri="{FF2B5EF4-FFF2-40B4-BE49-F238E27FC236}">
                <a16:creationId xmlns:a16="http://schemas.microsoft.com/office/drawing/2014/main" id="{0DEA549E-7B4A-ADA2-A0F9-6019D89014A3}"/>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436188" y="6156160"/>
            <a:ext cx="3895782" cy="596408"/>
          </a:xfrm>
          <a:prstGeom prst="rect">
            <a:avLst/>
          </a:prstGeom>
        </p:spPr>
      </p:pic>
      <p:pic>
        <p:nvPicPr>
          <p:cNvPr id="7" name="Picture 6">
            <a:extLst>
              <a:ext uri="{FF2B5EF4-FFF2-40B4-BE49-F238E27FC236}">
                <a16:creationId xmlns:a16="http://schemas.microsoft.com/office/drawing/2014/main" id="{7B016726-EFC0-FFC6-6086-B899AB286F54}"/>
              </a:ext>
            </a:extLst>
          </p:cNvPr>
          <p:cNvPicPr>
            <a:picLocks noChangeAspect="1"/>
          </p:cNvPicPr>
          <p:nvPr/>
        </p:nvPicPr>
        <p:blipFill>
          <a:blip r:embed="rId3"/>
          <a:stretch>
            <a:fillRect/>
          </a:stretch>
        </p:blipFill>
        <p:spPr>
          <a:xfrm>
            <a:off x="5671330" y="6072809"/>
            <a:ext cx="792549" cy="634039"/>
          </a:xfrm>
          <a:prstGeom prst="rect">
            <a:avLst/>
          </a:prstGeom>
        </p:spPr>
      </p:pic>
    </p:spTree>
    <p:extLst>
      <p:ext uri="{BB962C8B-B14F-4D97-AF65-F5344CB8AC3E}">
        <p14:creationId xmlns:p14="http://schemas.microsoft.com/office/powerpoint/2010/main" val="295964574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61387B5-BAF6-4657-AC83-F66402291442}"/>
              </a:ext>
            </a:extLst>
          </p:cNvPr>
          <p:cNvSpPr>
            <a:spLocks noGrp="1"/>
          </p:cNvSpPr>
          <p:nvPr>
            <p:ph type="sldNum" sz="quarter" idx="12"/>
          </p:nvPr>
        </p:nvSpPr>
        <p:spPr/>
        <p:txBody>
          <a:bodyPr/>
          <a:lstStyle/>
          <a:p>
            <a:fld id="{899FFD16-B25A-457E-9C72-CDC3BAF3ACB3}" type="slidenum">
              <a:rPr lang="en-US" smtClean="0"/>
              <a:pPr/>
              <a:t>82</a:t>
            </a:fld>
            <a:endParaRPr lang="en-US"/>
          </a:p>
        </p:txBody>
      </p:sp>
      <p:pic>
        <p:nvPicPr>
          <p:cNvPr id="3" name="Picture 2">
            <a:extLst>
              <a:ext uri="{FF2B5EF4-FFF2-40B4-BE49-F238E27FC236}">
                <a16:creationId xmlns:a16="http://schemas.microsoft.com/office/drawing/2014/main" id="{ECA664C0-B61E-C790-9C8F-2706905A799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18836" y="3533345"/>
            <a:ext cx="2114759" cy="2114759"/>
          </a:xfrm>
          <a:prstGeom prst="rect">
            <a:avLst/>
          </a:prstGeom>
        </p:spPr>
      </p:pic>
      <p:sp>
        <p:nvSpPr>
          <p:cNvPr id="12" name="Text Placeholder 5">
            <a:extLst>
              <a:ext uri="{FF2B5EF4-FFF2-40B4-BE49-F238E27FC236}">
                <a16:creationId xmlns:a16="http://schemas.microsoft.com/office/drawing/2014/main" id="{3E4B1FE6-3C13-BE5E-7B4E-7CDEFB02F99D}"/>
              </a:ext>
            </a:extLst>
          </p:cNvPr>
          <p:cNvSpPr txBox="1">
            <a:spLocks/>
          </p:cNvSpPr>
          <p:nvPr/>
        </p:nvSpPr>
        <p:spPr>
          <a:xfrm>
            <a:off x="2845334" y="3436849"/>
            <a:ext cx="7036367" cy="251851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lumMod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ct val="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0B3677"/>
                </a:solidFill>
                <a:effectLst/>
                <a:uLnTx/>
                <a:uFillTx/>
                <a:latin typeface="Arial" panose="020B0604020202020204"/>
                <a:ea typeface="+mj-ea"/>
                <a:cs typeface="+mj-cs"/>
              </a:rPr>
              <a:t>Scott Gagnon, MPP, PS-C – Former Director of New England PTTC, Regional Director (Region 1), SAMHSA</a:t>
            </a:r>
          </a:p>
          <a:p>
            <a:pPr marL="0" marR="0" lvl="0" indent="0" algn="l" defTabSz="914400" rtl="0" eaLnBrk="1" fontAlgn="auto" latinLnBrk="0" hangingPunct="1">
              <a:lnSpc>
                <a:spcPct val="120000"/>
              </a:lnSpc>
              <a:spcBef>
                <a:spcPct val="0"/>
              </a:spcBef>
              <a:spcAft>
                <a:spcPts val="0"/>
              </a:spcAft>
              <a:buClrTx/>
              <a:buSzTx/>
              <a:buFont typeface="Arial" panose="020B0604020202020204" pitchFamily="34" charset="0"/>
              <a:buNone/>
              <a:tabLst/>
              <a:defRPr/>
            </a:pPr>
            <a:endParaRPr kumimoji="0" lang="en-US" sz="2000" b="1" i="0" u="none" strike="noStrike" kern="1200" cap="none" spc="0" normalizeH="0" baseline="0" noProof="0" dirty="0">
              <a:ln>
                <a:noFill/>
              </a:ln>
              <a:solidFill>
                <a:srgbClr val="0B3677"/>
              </a:solidFill>
              <a:effectLst/>
              <a:uLnTx/>
              <a:uFillTx/>
              <a:latin typeface="Arial" panose="020B0604020202020204"/>
              <a:ea typeface="+mj-ea"/>
              <a:cs typeface="+mj-cs"/>
              <a:hlinkClick r:id="rId4"/>
            </a:endParaRPr>
          </a:p>
          <a:p>
            <a:pPr marL="0" marR="0" lvl="0" indent="0" algn="l" defTabSz="914400" rtl="0" eaLnBrk="1" fontAlgn="auto" latinLnBrk="0" hangingPunct="1">
              <a:lnSpc>
                <a:spcPct val="120000"/>
              </a:lnSpc>
              <a:spcBef>
                <a:spcPct val="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0B3677"/>
                </a:solidFill>
                <a:effectLst/>
                <a:uLnTx/>
                <a:uFillTx/>
                <a:latin typeface="Arial" panose="020B0604020202020204"/>
                <a:ea typeface="+mj-ea"/>
                <a:cs typeface="+mj-cs"/>
                <a:hlinkClick r:id="rId4"/>
              </a:rPr>
              <a:t>scott.gagnon@samhsa.hhs.gov</a:t>
            </a:r>
            <a:r>
              <a:rPr kumimoji="0" lang="en-US" sz="2000" b="1" i="0" u="none" strike="noStrike" kern="1200" cap="none" spc="0" normalizeH="0" baseline="0" noProof="0" dirty="0">
                <a:ln>
                  <a:noFill/>
                </a:ln>
                <a:solidFill>
                  <a:srgbClr val="0B3677"/>
                </a:solidFill>
                <a:effectLst/>
                <a:uLnTx/>
                <a:uFillTx/>
                <a:latin typeface="Arial" panose="020B0604020202020204"/>
                <a:ea typeface="+mj-ea"/>
                <a:cs typeface="+mj-cs"/>
              </a:rPr>
              <a:t>  </a:t>
            </a:r>
          </a:p>
          <a:p>
            <a:pPr marL="0" marR="0" lvl="0" indent="0" algn="l" defTabSz="914400" rtl="0" eaLnBrk="1" fontAlgn="auto" latinLnBrk="0" hangingPunct="1">
              <a:lnSpc>
                <a:spcPct val="120000"/>
              </a:lnSpc>
              <a:spcBef>
                <a:spcPct val="0"/>
              </a:spcBef>
              <a:spcAft>
                <a:spcPts val="0"/>
              </a:spcAft>
              <a:buClrTx/>
              <a:buSzTx/>
              <a:buFont typeface="Arial" panose="020B0604020202020204" pitchFamily="34" charset="0"/>
              <a:buNone/>
              <a:tabLst/>
              <a:defRPr/>
            </a:pPr>
            <a:endParaRPr kumimoji="0" lang="en-US" sz="2000" b="1" i="0" u="none" strike="noStrike" kern="1200" cap="none" spc="0" normalizeH="0" baseline="0" noProof="0" dirty="0">
              <a:ln>
                <a:noFill/>
              </a:ln>
              <a:solidFill>
                <a:srgbClr val="A11B7E"/>
              </a:solidFill>
              <a:effectLst/>
              <a:uLnTx/>
              <a:uFillTx/>
              <a:latin typeface="Arial" panose="020B0604020202020204"/>
              <a:ea typeface="+mn-ea"/>
              <a:cs typeface="+mn-cs"/>
            </a:endParaRPr>
          </a:p>
        </p:txBody>
      </p:sp>
      <p:pic>
        <p:nvPicPr>
          <p:cNvPr id="20" name="Picture 19">
            <a:extLst>
              <a:ext uri="{FF2B5EF4-FFF2-40B4-BE49-F238E27FC236}">
                <a16:creationId xmlns:a16="http://schemas.microsoft.com/office/drawing/2014/main" id="{D69D7120-4979-F4B2-31B7-DE7D7F0B82F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18836" y="729889"/>
            <a:ext cx="2114759" cy="2311896"/>
          </a:xfrm>
          <a:prstGeom prst="rect">
            <a:avLst/>
          </a:prstGeom>
        </p:spPr>
      </p:pic>
      <p:sp>
        <p:nvSpPr>
          <p:cNvPr id="21" name="Text Placeholder 5">
            <a:extLst>
              <a:ext uri="{FF2B5EF4-FFF2-40B4-BE49-F238E27FC236}">
                <a16:creationId xmlns:a16="http://schemas.microsoft.com/office/drawing/2014/main" id="{0429FB30-6EA3-4B29-852B-B62F660E5712}"/>
              </a:ext>
            </a:extLst>
          </p:cNvPr>
          <p:cNvSpPr txBox="1">
            <a:spLocks/>
          </p:cNvSpPr>
          <p:nvPr/>
        </p:nvSpPr>
        <p:spPr>
          <a:xfrm>
            <a:off x="2807577" y="729889"/>
            <a:ext cx="7036367" cy="179263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lumMod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R="0" lvl="0" fontAlgn="auto">
              <a:lnSpc>
                <a:spcPct val="70000"/>
              </a:lnSpc>
              <a:spcAft>
                <a:spcPts val="0"/>
              </a:spcAft>
              <a:buClrTx/>
              <a:buSzTx/>
              <a:tabLst/>
              <a:defRPr/>
            </a:pPr>
            <a:r>
              <a:rPr lang="en-US" sz="2000" b="1" dirty="0">
                <a:solidFill>
                  <a:schemeClr val="accent1"/>
                </a:solidFill>
              </a:rPr>
              <a:t>Samantha Bone, MS – Senior Consultant at PCG</a:t>
            </a:r>
          </a:p>
          <a:p>
            <a:pPr marR="0" lvl="0" fontAlgn="auto">
              <a:lnSpc>
                <a:spcPct val="70000"/>
              </a:lnSpc>
              <a:spcAft>
                <a:spcPts val="0"/>
              </a:spcAft>
              <a:buClrTx/>
              <a:buSzTx/>
              <a:tabLst/>
              <a:defRPr/>
            </a:pPr>
            <a:endParaRPr lang="en-US" sz="2000" b="1" dirty="0">
              <a:solidFill>
                <a:schemeClr val="accent1"/>
              </a:solidFill>
              <a:hlinkClick r:id="rId6"/>
            </a:endParaRPr>
          </a:p>
          <a:p>
            <a:pPr marR="0" lvl="0" fontAlgn="auto">
              <a:lnSpc>
                <a:spcPct val="70000"/>
              </a:lnSpc>
              <a:spcAft>
                <a:spcPts val="0"/>
              </a:spcAft>
              <a:buClrTx/>
              <a:buSzTx/>
              <a:tabLst/>
              <a:defRPr/>
            </a:pPr>
            <a:r>
              <a:rPr lang="en-US" sz="2000" b="1" dirty="0">
                <a:solidFill>
                  <a:schemeClr val="accent1"/>
                </a:solidFill>
                <a:hlinkClick r:id="rId6"/>
              </a:rPr>
              <a:t>sbone@pcgus.com</a:t>
            </a:r>
            <a:r>
              <a:rPr lang="en-US" sz="2000" b="1" dirty="0">
                <a:solidFill>
                  <a:schemeClr val="accent1"/>
                </a:solidFill>
              </a:rPr>
              <a:t> </a:t>
            </a:r>
          </a:p>
        </p:txBody>
      </p:sp>
      <p:pic>
        <p:nvPicPr>
          <p:cNvPr id="10" name="Picture 9">
            <a:extLst>
              <a:ext uri="{FF2B5EF4-FFF2-40B4-BE49-F238E27FC236}">
                <a16:creationId xmlns:a16="http://schemas.microsoft.com/office/drawing/2014/main" id="{8A8A9FA9-7C64-2560-42B8-89B61177C191}"/>
              </a:ext>
            </a:extLst>
          </p:cNvPr>
          <p:cNvPicPr>
            <a:picLocks noChangeAspect="1"/>
          </p:cNvPicPr>
          <p:nvPr/>
        </p:nvPicPr>
        <p:blipFill>
          <a:blip r:embed="rId7"/>
          <a:stretch>
            <a:fillRect/>
          </a:stretch>
        </p:blipFill>
        <p:spPr>
          <a:xfrm>
            <a:off x="9384422" y="4830736"/>
            <a:ext cx="461054" cy="461054"/>
          </a:xfrm>
          <a:prstGeom prst="rect">
            <a:avLst/>
          </a:prstGeom>
        </p:spPr>
      </p:pic>
      <p:pic>
        <p:nvPicPr>
          <p:cNvPr id="11" name="Picture 10">
            <a:extLst>
              <a:ext uri="{FF2B5EF4-FFF2-40B4-BE49-F238E27FC236}">
                <a16:creationId xmlns:a16="http://schemas.microsoft.com/office/drawing/2014/main" id="{170C320E-BFC0-0F24-013C-C3BD1C45B917}"/>
              </a:ext>
            </a:extLst>
          </p:cNvPr>
          <p:cNvPicPr>
            <a:picLocks noChangeAspect="1"/>
          </p:cNvPicPr>
          <p:nvPr/>
        </p:nvPicPr>
        <p:blipFill>
          <a:blip r:embed="rId7"/>
          <a:stretch>
            <a:fillRect/>
          </a:stretch>
        </p:blipFill>
        <p:spPr>
          <a:xfrm>
            <a:off x="9297156" y="2116093"/>
            <a:ext cx="461054" cy="461054"/>
          </a:xfrm>
          <a:prstGeom prst="rect">
            <a:avLst/>
          </a:prstGeom>
        </p:spPr>
      </p:pic>
      <p:pic>
        <p:nvPicPr>
          <p:cNvPr id="13" name="Picture 12">
            <a:extLst>
              <a:ext uri="{FF2B5EF4-FFF2-40B4-BE49-F238E27FC236}">
                <a16:creationId xmlns:a16="http://schemas.microsoft.com/office/drawing/2014/main" id="{B1375CB8-E481-7C41-AB81-8958254B298B}"/>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436188" y="6156160"/>
            <a:ext cx="3895782" cy="596408"/>
          </a:xfrm>
          <a:prstGeom prst="rect">
            <a:avLst/>
          </a:prstGeom>
        </p:spPr>
      </p:pic>
      <p:pic>
        <p:nvPicPr>
          <p:cNvPr id="14" name="Picture 13">
            <a:extLst>
              <a:ext uri="{FF2B5EF4-FFF2-40B4-BE49-F238E27FC236}">
                <a16:creationId xmlns:a16="http://schemas.microsoft.com/office/drawing/2014/main" id="{AE259A4E-D404-F578-32C9-871ED1FE9F68}"/>
              </a:ext>
            </a:extLst>
          </p:cNvPr>
          <p:cNvPicPr>
            <a:picLocks noChangeAspect="1"/>
          </p:cNvPicPr>
          <p:nvPr/>
        </p:nvPicPr>
        <p:blipFill>
          <a:blip r:embed="rId9"/>
          <a:stretch>
            <a:fillRect/>
          </a:stretch>
        </p:blipFill>
        <p:spPr>
          <a:xfrm>
            <a:off x="5738047" y="6101299"/>
            <a:ext cx="715906" cy="584657"/>
          </a:xfrm>
          <a:prstGeom prst="rect">
            <a:avLst/>
          </a:prstGeom>
        </p:spPr>
      </p:pic>
      <p:pic>
        <p:nvPicPr>
          <p:cNvPr id="4" name="Picture 3">
            <a:extLst>
              <a:ext uri="{FF2B5EF4-FFF2-40B4-BE49-F238E27FC236}">
                <a16:creationId xmlns:a16="http://schemas.microsoft.com/office/drawing/2014/main" id="{EE03DD92-A3AE-0EEC-A14A-E569A7AA5074}"/>
              </a:ext>
            </a:extLst>
          </p:cNvPr>
          <p:cNvPicPr>
            <a:picLocks noChangeAspect="1"/>
          </p:cNvPicPr>
          <p:nvPr/>
        </p:nvPicPr>
        <p:blipFill>
          <a:blip r:embed="rId10"/>
          <a:stretch>
            <a:fillRect/>
          </a:stretch>
        </p:blipFill>
        <p:spPr>
          <a:xfrm>
            <a:off x="9917926" y="975824"/>
            <a:ext cx="1626975" cy="1642670"/>
          </a:xfrm>
          <a:prstGeom prst="rect">
            <a:avLst/>
          </a:prstGeom>
        </p:spPr>
      </p:pic>
      <p:pic>
        <p:nvPicPr>
          <p:cNvPr id="8" name="Picture 7">
            <a:extLst>
              <a:ext uri="{FF2B5EF4-FFF2-40B4-BE49-F238E27FC236}">
                <a16:creationId xmlns:a16="http://schemas.microsoft.com/office/drawing/2014/main" id="{70748632-FD81-2FA2-F0D9-CEDC5C75D524}"/>
              </a:ext>
            </a:extLst>
          </p:cNvPr>
          <p:cNvPicPr>
            <a:picLocks noChangeAspect="1"/>
          </p:cNvPicPr>
          <p:nvPr/>
        </p:nvPicPr>
        <p:blipFill>
          <a:blip r:embed="rId11"/>
          <a:stretch>
            <a:fillRect/>
          </a:stretch>
        </p:blipFill>
        <p:spPr>
          <a:xfrm>
            <a:off x="9917926" y="3724917"/>
            <a:ext cx="1564120" cy="1580759"/>
          </a:xfrm>
          <a:prstGeom prst="rect">
            <a:avLst/>
          </a:prstGeom>
        </p:spPr>
      </p:pic>
    </p:spTree>
    <p:extLst>
      <p:ext uri="{BB962C8B-B14F-4D97-AF65-F5344CB8AC3E}">
        <p14:creationId xmlns:p14="http://schemas.microsoft.com/office/powerpoint/2010/main" val="307814067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75305A4-F198-A731-91A1-BCBAA5FAF644}"/>
              </a:ext>
            </a:extLst>
          </p:cNvPr>
          <p:cNvSpPr>
            <a:spLocks noGrp="1"/>
          </p:cNvSpPr>
          <p:nvPr>
            <p:ph type="sldNum" sz="quarter" idx="12"/>
          </p:nvPr>
        </p:nvSpPr>
        <p:spPr/>
        <p:txBody>
          <a:bodyPr/>
          <a:lstStyle/>
          <a:p>
            <a:fld id="{899FFD16-B25A-457E-9C72-CDC3BAF3ACB3}" type="slidenum">
              <a:rPr lang="en-US" smtClean="0"/>
              <a:t>83</a:t>
            </a:fld>
            <a:endParaRPr lang="en-US"/>
          </a:p>
        </p:txBody>
      </p:sp>
      <p:pic>
        <p:nvPicPr>
          <p:cNvPr id="6" name="Picture 5">
            <a:extLst>
              <a:ext uri="{FF2B5EF4-FFF2-40B4-BE49-F238E27FC236}">
                <a16:creationId xmlns:a16="http://schemas.microsoft.com/office/drawing/2014/main" id="{B66A7041-0962-4FF8-A6AE-6178673931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1219" y="2298479"/>
            <a:ext cx="3516103" cy="1045605"/>
          </a:xfrm>
          <a:prstGeom prst="rect">
            <a:avLst/>
          </a:prstGeom>
        </p:spPr>
      </p:pic>
      <p:sp>
        <p:nvSpPr>
          <p:cNvPr id="9" name="TextBox 8">
            <a:extLst>
              <a:ext uri="{FF2B5EF4-FFF2-40B4-BE49-F238E27FC236}">
                <a16:creationId xmlns:a16="http://schemas.microsoft.com/office/drawing/2014/main" id="{B70F4412-0F5B-AFBC-64EA-CC80E1BF3E17}"/>
              </a:ext>
            </a:extLst>
          </p:cNvPr>
          <p:cNvSpPr txBox="1"/>
          <p:nvPr/>
        </p:nvSpPr>
        <p:spPr>
          <a:xfrm>
            <a:off x="1571392" y="3801696"/>
            <a:ext cx="8999686" cy="738664"/>
          </a:xfrm>
          <a:prstGeom prst="rect">
            <a:avLst/>
          </a:prstGeom>
          <a:noFill/>
        </p:spPr>
        <p:txBody>
          <a:bodyPr wrap="square" lIns="91440" tIns="45720" rIns="91440" bIns="45720" rtlCol="0" anchor="t">
            <a:spAutoFit/>
          </a:bodyPr>
          <a:lstStyle/>
          <a:p>
            <a:pPr algn="ctr"/>
            <a:r>
              <a:rPr lang="en-US" sz="2400" b="1" dirty="0">
                <a:solidFill>
                  <a:schemeClr val="tx1">
                    <a:lumMod val="50000"/>
                  </a:schemeClr>
                </a:solidFill>
                <a:effectLst/>
                <a:ea typeface="Arial" panose="020B0604020202020204" pitchFamily="34" charset="0"/>
              </a:rPr>
              <a:t>Thank you</a:t>
            </a:r>
            <a:r>
              <a:rPr lang="en-US" sz="2400" b="1" dirty="0">
                <a:solidFill>
                  <a:schemeClr val="tx1">
                    <a:lumMod val="50000"/>
                  </a:schemeClr>
                </a:solidFill>
                <a:ea typeface="Arial" panose="020B0604020202020204" pitchFamily="34" charset="0"/>
              </a:rPr>
              <a:t>!</a:t>
            </a:r>
            <a:endParaRPr lang="en-US" sz="2400" b="1" dirty="0">
              <a:solidFill>
                <a:schemeClr val="tx1">
                  <a:lumMod val="50000"/>
                </a:schemeClr>
              </a:solidFill>
              <a:effectLst/>
              <a:ea typeface="Arial" panose="020B0604020202020204" pitchFamily="34" charset="0"/>
            </a:endParaRPr>
          </a:p>
          <a:p>
            <a:endParaRPr lang="en-US" dirty="0"/>
          </a:p>
        </p:txBody>
      </p:sp>
      <p:sp>
        <p:nvSpPr>
          <p:cNvPr id="3" name="Rectangle 2">
            <a:extLst>
              <a:ext uri="{FF2B5EF4-FFF2-40B4-BE49-F238E27FC236}">
                <a16:creationId xmlns:a16="http://schemas.microsoft.com/office/drawing/2014/main" id="{B7A34726-B8E2-B94F-B520-C324F4208523}"/>
              </a:ext>
            </a:extLst>
          </p:cNvPr>
          <p:cNvSpPr/>
          <p:nvPr/>
        </p:nvSpPr>
        <p:spPr>
          <a:xfrm>
            <a:off x="213360" y="6004373"/>
            <a:ext cx="11715750" cy="75438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054368FE-7F4D-8813-C021-0EC1AB5CCF6B}"/>
              </a:ext>
            </a:extLst>
          </p:cNvPr>
          <p:cNvSpPr txBox="1"/>
          <p:nvPr/>
        </p:nvSpPr>
        <p:spPr>
          <a:xfrm>
            <a:off x="1590960" y="5270086"/>
            <a:ext cx="9010080" cy="646331"/>
          </a:xfrm>
          <a:prstGeom prst="rect">
            <a:avLst/>
          </a:prstGeom>
          <a:noFill/>
        </p:spPr>
        <p:txBody>
          <a:bodyPr wrap="square" rtlCol="0">
            <a:spAutoFit/>
          </a:bodyPr>
          <a:lstStyle/>
          <a:p>
            <a:pPr algn="ctr"/>
            <a:r>
              <a:rPr lang="en-US" dirty="0">
                <a:solidFill>
                  <a:srgbClr val="000000"/>
                </a:solidFill>
              </a:rPr>
              <a:t>Please contact us with questions: Samantha Bone at </a:t>
            </a:r>
            <a:r>
              <a:rPr lang="en-US" dirty="0">
                <a:hlinkClick r:id="rId4"/>
              </a:rPr>
              <a:t>sbone@pcgus.com</a:t>
            </a:r>
            <a:r>
              <a:rPr lang="en-US" dirty="0"/>
              <a:t> </a:t>
            </a:r>
            <a:r>
              <a:rPr lang="en-US" dirty="0">
                <a:solidFill>
                  <a:srgbClr val="000000"/>
                </a:solidFill>
              </a:rPr>
              <a:t>and Scott Gagnon at </a:t>
            </a:r>
            <a:r>
              <a:rPr lang="en-US" dirty="0">
                <a:hlinkClick r:id="rId5"/>
              </a:rPr>
              <a:t>scott.gagnon@samhsa.hhs.gov</a:t>
            </a:r>
            <a:r>
              <a:rPr lang="en-US" dirty="0"/>
              <a:t> </a:t>
            </a:r>
          </a:p>
        </p:txBody>
      </p:sp>
      <p:pic>
        <p:nvPicPr>
          <p:cNvPr id="8" name="Picture 2" descr="RI BHDDH (@RIBHDDH) / X">
            <a:extLst>
              <a:ext uri="{FF2B5EF4-FFF2-40B4-BE49-F238E27FC236}">
                <a16:creationId xmlns:a16="http://schemas.microsoft.com/office/drawing/2014/main" id="{D6DBB74D-3C8F-4609-89E6-4CCDF93B9E4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22684" y="1165699"/>
            <a:ext cx="2506839" cy="209121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21983099-1851-D4F4-9934-F9C50803721E}"/>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927873" y="1140667"/>
            <a:ext cx="5562793" cy="851612"/>
          </a:xfrm>
          <a:prstGeom prst="rect">
            <a:avLst/>
          </a:prstGeom>
        </p:spPr>
      </p:pic>
    </p:spTree>
    <p:extLst>
      <p:ext uri="{BB962C8B-B14F-4D97-AF65-F5344CB8AC3E}">
        <p14:creationId xmlns:p14="http://schemas.microsoft.com/office/powerpoint/2010/main" val="12104731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DB817F-38DE-76DA-189F-4A1F34494D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C23A0C-A5CE-D4CF-CB06-6AB00C0BDD40}"/>
              </a:ext>
            </a:extLst>
          </p:cNvPr>
          <p:cNvSpPr>
            <a:spLocks noGrp="1"/>
          </p:cNvSpPr>
          <p:nvPr>
            <p:ph type="title"/>
          </p:nvPr>
        </p:nvSpPr>
        <p:spPr/>
        <p:txBody>
          <a:bodyPr/>
          <a:lstStyle/>
          <a:p>
            <a:r>
              <a:rPr lang="en-US" dirty="0"/>
              <a:t>Learning Objectives</a:t>
            </a:r>
          </a:p>
        </p:txBody>
      </p:sp>
      <p:sp>
        <p:nvSpPr>
          <p:cNvPr id="3" name="Content Placeholder 2">
            <a:extLst>
              <a:ext uri="{FF2B5EF4-FFF2-40B4-BE49-F238E27FC236}">
                <a16:creationId xmlns:a16="http://schemas.microsoft.com/office/drawing/2014/main" id="{EF0B9A09-DFA3-8A0D-640D-475E0AE1E373}"/>
              </a:ext>
            </a:extLst>
          </p:cNvPr>
          <p:cNvSpPr>
            <a:spLocks noGrp="1"/>
          </p:cNvSpPr>
          <p:nvPr>
            <p:ph idx="1"/>
          </p:nvPr>
        </p:nvSpPr>
        <p:spPr/>
        <p:txBody>
          <a:bodyPr/>
          <a:lstStyle/>
          <a:p>
            <a:pPr marL="342900" marR="0" lvl="0" indent="-342900">
              <a:spcBef>
                <a:spcPts val="0"/>
              </a:spcBef>
              <a:spcAft>
                <a:spcPts val="0"/>
              </a:spcAft>
              <a:buFont typeface="+mj-lt"/>
              <a:buAutoNum type="arabicPeriod"/>
            </a:pPr>
            <a:r>
              <a:rPr lang="en-US" sz="2500" dirty="0">
                <a:solidFill>
                  <a:srgbClr val="000000"/>
                </a:solidFill>
                <a:latin typeface="Arial" panose="020B0604020202020204" pitchFamily="34" charset="0"/>
                <a:ea typeface="Times New Roman" panose="02020603050405020304" pitchFamily="18" charset="0"/>
              </a:rPr>
              <a:t>Name e</a:t>
            </a:r>
            <a:r>
              <a:rPr lang="en-US" sz="2500" dirty="0">
                <a:solidFill>
                  <a:srgbClr val="000000"/>
                </a:solidFill>
                <a:effectLst/>
                <a:latin typeface="Arial" panose="020B0604020202020204" pitchFamily="34" charset="0"/>
                <a:ea typeface="Times New Roman" panose="02020603050405020304" pitchFamily="18" charset="0"/>
              </a:rPr>
              <a:t>veryday examples of harm reduction</a:t>
            </a:r>
          </a:p>
          <a:p>
            <a:pPr marL="342900" marR="0" lvl="0" indent="-342900">
              <a:spcBef>
                <a:spcPts val="0"/>
              </a:spcBef>
              <a:spcAft>
                <a:spcPts val="0"/>
              </a:spcAft>
              <a:buFont typeface="+mj-lt"/>
              <a:buAutoNum type="arabicPeriod"/>
            </a:pPr>
            <a:endParaRPr lang="en-US" sz="2500" dirty="0">
              <a:solidFill>
                <a:srgbClr val="000000"/>
              </a:solidFill>
              <a:effectLst/>
              <a:latin typeface="Calibri" panose="020F0502020204030204" pitchFamily="34" charset="0"/>
              <a:ea typeface="Aptos" panose="020B0004020202020204" pitchFamily="34" charset="0"/>
            </a:endParaRPr>
          </a:p>
          <a:p>
            <a:pPr marL="342900" marR="0" lvl="0" indent="-342900">
              <a:spcBef>
                <a:spcPts val="0"/>
              </a:spcBef>
              <a:spcAft>
                <a:spcPts val="0"/>
              </a:spcAft>
              <a:buFont typeface="+mj-lt"/>
              <a:buAutoNum type="arabicPeriod"/>
            </a:pPr>
            <a:r>
              <a:rPr lang="en-US" sz="2500" dirty="0">
                <a:solidFill>
                  <a:srgbClr val="000000"/>
                </a:solidFill>
                <a:latin typeface="Arial" panose="020B0604020202020204" pitchFamily="34" charset="0"/>
                <a:ea typeface="Times New Roman" panose="02020603050405020304" pitchFamily="18" charset="0"/>
              </a:rPr>
              <a:t>Explain h</a:t>
            </a:r>
            <a:r>
              <a:rPr lang="en-US" sz="2500" dirty="0">
                <a:solidFill>
                  <a:srgbClr val="000000"/>
                </a:solidFill>
                <a:effectLst/>
                <a:latin typeface="Arial" panose="020B0604020202020204" pitchFamily="34" charset="0"/>
                <a:ea typeface="Times New Roman" panose="02020603050405020304" pitchFamily="18" charset="0"/>
              </a:rPr>
              <a:t>ow harm reduction practices and services improve equity within the substance use disorder continuum of care</a:t>
            </a:r>
          </a:p>
          <a:p>
            <a:pPr marL="342900" marR="0" lvl="0" indent="-342900">
              <a:spcBef>
                <a:spcPts val="0"/>
              </a:spcBef>
              <a:spcAft>
                <a:spcPts val="0"/>
              </a:spcAft>
              <a:buFont typeface="+mj-lt"/>
              <a:buAutoNum type="arabicPeriod"/>
            </a:pPr>
            <a:endParaRPr lang="en-US" sz="2500" dirty="0">
              <a:solidFill>
                <a:srgbClr val="000000"/>
              </a:solidFill>
              <a:effectLst/>
              <a:latin typeface="Calibri" panose="020F0502020204030204" pitchFamily="34" charset="0"/>
              <a:ea typeface="Aptos" panose="020B0004020202020204" pitchFamily="34" charset="0"/>
            </a:endParaRPr>
          </a:p>
          <a:p>
            <a:pPr marL="342900" marR="0" lvl="0" indent="-342900">
              <a:spcBef>
                <a:spcPts val="0"/>
              </a:spcBef>
              <a:spcAft>
                <a:spcPts val="0"/>
              </a:spcAft>
              <a:buFont typeface="+mj-lt"/>
              <a:buAutoNum type="arabicPeriod"/>
            </a:pPr>
            <a:r>
              <a:rPr lang="en-US" sz="2500" dirty="0">
                <a:solidFill>
                  <a:srgbClr val="000000"/>
                </a:solidFill>
                <a:latin typeface="Arial" panose="020B0604020202020204" pitchFamily="34" charset="0"/>
                <a:ea typeface="Times New Roman" panose="02020603050405020304" pitchFamily="18" charset="0"/>
              </a:rPr>
              <a:t>Learn </a:t>
            </a:r>
            <a:r>
              <a:rPr lang="en-US" sz="2500" dirty="0">
                <a:solidFill>
                  <a:srgbClr val="000000"/>
                </a:solidFill>
                <a:effectLst/>
                <a:latin typeface="Arial" panose="020B0604020202020204" pitchFamily="34" charset="0"/>
                <a:ea typeface="Times New Roman" panose="02020603050405020304" pitchFamily="18" charset="0"/>
              </a:rPr>
              <a:t>practices for engaging people who use substances</a:t>
            </a:r>
          </a:p>
          <a:p>
            <a:pPr marL="342900" marR="0" lvl="0" indent="-342900">
              <a:spcBef>
                <a:spcPts val="0"/>
              </a:spcBef>
              <a:spcAft>
                <a:spcPts val="0"/>
              </a:spcAft>
              <a:buFont typeface="+mj-lt"/>
              <a:buAutoNum type="arabicPeriod"/>
            </a:pPr>
            <a:endParaRPr lang="en-US" sz="2500" dirty="0">
              <a:solidFill>
                <a:srgbClr val="000000"/>
              </a:solidFill>
              <a:effectLst/>
              <a:latin typeface="Calibri" panose="020F0502020204030204" pitchFamily="34" charset="0"/>
              <a:ea typeface="Aptos" panose="020B0004020202020204" pitchFamily="34" charset="0"/>
            </a:endParaRPr>
          </a:p>
          <a:p>
            <a:pPr marL="342900" marR="0" lvl="0" indent="-342900">
              <a:spcBef>
                <a:spcPts val="0"/>
              </a:spcBef>
              <a:spcAft>
                <a:spcPts val="0"/>
              </a:spcAft>
              <a:buFont typeface="+mj-lt"/>
              <a:buAutoNum type="arabicPeriod"/>
            </a:pPr>
            <a:r>
              <a:rPr lang="en-US" sz="2500" dirty="0">
                <a:solidFill>
                  <a:srgbClr val="000000"/>
                </a:solidFill>
                <a:latin typeface="Arial" panose="020B0604020202020204" pitchFamily="34" charset="0"/>
                <a:ea typeface="Times New Roman" panose="02020603050405020304" pitchFamily="18" charset="0"/>
              </a:rPr>
              <a:t>Understand key features of both </a:t>
            </a:r>
            <a:r>
              <a:rPr lang="en-US" sz="2500" dirty="0">
                <a:solidFill>
                  <a:srgbClr val="000000"/>
                </a:solidFill>
                <a:effectLst/>
                <a:latin typeface="Arial" panose="020B0604020202020204" pitchFamily="34" charset="0"/>
                <a:ea typeface="Times New Roman" panose="02020603050405020304" pitchFamily="18" charset="0"/>
              </a:rPr>
              <a:t>the Harm Reduction Guide for Prevention Professionals and Stack the Deck Rhode Island as a blueprint for your state</a:t>
            </a:r>
          </a:p>
          <a:p>
            <a:pPr marL="342900" marR="0" lvl="0" indent="-342900">
              <a:spcBef>
                <a:spcPts val="0"/>
              </a:spcBef>
              <a:spcAft>
                <a:spcPts val="0"/>
              </a:spcAft>
              <a:buFont typeface="+mj-lt"/>
              <a:buAutoNum type="arabicPeriod"/>
            </a:pPr>
            <a:endParaRPr lang="en-US" sz="2500" dirty="0">
              <a:solidFill>
                <a:srgbClr val="000000"/>
              </a:solidFill>
              <a:effectLst/>
              <a:latin typeface="Calibri" panose="020F0502020204030204" pitchFamily="34" charset="0"/>
              <a:ea typeface="Aptos" panose="020B0004020202020204" pitchFamily="34" charset="0"/>
            </a:endParaRPr>
          </a:p>
          <a:p>
            <a:pPr marL="342900" marR="0" lvl="0" indent="-342900">
              <a:spcBef>
                <a:spcPts val="0"/>
              </a:spcBef>
              <a:spcAft>
                <a:spcPts val="0"/>
              </a:spcAft>
              <a:buFont typeface="+mj-lt"/>
              <a:buAutoNum type="arabicPeriod"/>
            </a:pPr>
            <a:r>
              <a:rPr lang="en-US" sz="2500" dirty="0">
                <a:solidFill>
                  <a:srgbClr val="000000"/>
                </a:solidFill>
                <a:latin typeface="Arial" panose="020B0604020202020204" pitchFamily="34" charset="0"/>
                <a:ea typeface="Times New Roman" panose="02020603050405020304" pitchFamily="18" charset="0"/>
              </a:rPr>
              <a:t>Learn n</a:t>
            </a:r>
            <a:r>
              <a:rPr lang="en-US" sz="2500" dirty="0">
                <a:solidFill>
                  <a:srgbClr val="000000"/>
                </a:solidFill>
                <a:effectLst/>
                <a:latin typeface="Arial" panose="020B0604020202020204" pitchFamily="34" charset="0"/>
                <a:ea typeface="Times New Roman" panose="02020603050405020304" pitchFamily="18" charset="0"/>
              </a:rPr>
              <a:t>ext steps on state distribution of these resources</a:t>
            </a:r>
            <a:endParaRPr lang="en-US" sz="2500" dirty="0">
              <a:solidFill>
                <a:srgbClr val="000000"/>
              </a:solidFill>
              <a:effectLst/>
              <a:latin typeface="Calibri" panose="020F0502020204030204" pitchFamily="34" charset="0"/>
              <a:ea typeface="Aptos" panose="020B0004020202020204" pitchFamily="34" charset="0"/>
            </a:endParaRPr>
          </a:p>
          <a:p>
            <a:endParaRPr lang="en-US" dirty="0"/>
          </a:p>
        </p:txBody>
      </p:sp>
      <p:sp>
        <p:nvSpPr>
          <p:cNvPr id="5" name="Slide Number Placeholder 4">
            <a:extLst>
              <a:ext uri="{FF2B5EF4-FFF2-40B4-BE49-F238E27FC236}">
                <a16:creationId xmlns:a16="http://schemas.microsoft.com/office/drawing/2014/main" id="{B6311002-0561-22C3-433E-38298D9E8A77}"/>
              </a:ext>
            </a:extLst>
          </p:cNvPr>
          <p:cNvSpPr>
            <a:spLocks noGrp="1"/>
          </p:cNvSpPr>
          <p:nvPr>
            <p:ph type="sldNum" sz="quarter" idx="12"/>
          </p:nvPr>
        </p:nvSpPr>
        <p:spPr/>
        <p:txBody>
          <a:bodyPr/>
          <a:lstStyle/>
          <a:p>
            <a:fld id="{899FFD16-B25A-457E-9C72-CDC3BAF3ACB3}" type="slidenum">
              <a:rPr lang="en-US" smtClean="0"/>
              <a:t>9</a:t>
            </a:fld>
            <a:endParaRPr lang="en-US"/>
          </a:p>
        </p:txBody>
      </p:sp>
      <p:pic>
        <p:nvPicPr>
          <p:cNvPr id="6" name="Picture 5">
            <a:extLst>
              <a:ext uri="{FF2B5EF4-FFF2-40B4-BE49-F238E27FC236}">
                <a16:creationId xmlns:a16="http://schemas.microsoft.com/office/drawing/2014/main" id="{0DEA549E-7B4A-ADA2-A0F9-6019D89014A3}"/>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436188" y="6156160"/>
            <a:ext cx="3895782" cy="596408"/>
          </a:xfrm>
          <a:prstGeom prst="rect">
            <a:avLst/>
          </a:prstGeom>
        </p:spPr>
      </p:pic>
      <p:pic>
        <p:nvPicPr>
          <p:cNvPr id="7" name="Picture 6">
            <a:extLst>
              <a:ext uri="{FF2B5EF4-FFF2-40B4-BE49-F238E27FC236}">
                <a16:creationId xmlns:a16="http://schemas.microsoft.com/office/drawing/2014/main" id="{7B016726-EFC0-FFC6-6086-B899AB286F54}"/>
              </a:ext>
            </a:extLst>
          </p:cNvPr>
          <p:cNvPicPr>
            <a:picLocks noChangeAspect="1"/>
          </p:cNvPicPr>
          <p:nvPr/>
        </p:nvPicPr>
        <p:blipFill>
          <a:blip r:embed="rId3"/>
          <a:stretch>
            <a:fillRect/>
          </a:stretch>
        </p:blipFill>
        <p:spPr>
          <a:xfrm>
            <a:off x="5671330" y="6072809"/>
            <a:ext cx="792549" cy="634039"/>
          </a:xfrm>
          <a:prstGeom prst="rect">
            <a:avLst/>
          </a:prstGeom>
        </p:spPr>
      </p:pic>
    </p:spTree>
    <p:extLst>
      <p:ext uri="{BB962C8B-B14F-4D97-AF65-F5344CB8AC3E}">
        <p14:creationId xmlns:p14="http://schemas.microsoft.com/office/powerpoint/2010/main" val="56307198"/>
      </p:ext>
    </p:extLst>
  </p:cSld>
  <p:clrMapOvr>
    <a:masterClrMapping/>
  </p:clrMapOvr>
</p:sld>
</file>

<file path=ppt/theme/theme1.xml><?xml version="1.0" encoding="utf-8"?>
<a:theme xmlns:a="http://schemas.openxmlformats.org/drawingml/2006/main" name="Office Theme">
  <a:themeElements>
    <a:clrScheme name="PCG Test">
      <a:dk1>
        <a:srgbClr val="3B3B3B"/>
      </a:dk1>
      <a:lt1>
        <a:srgbClr val="FFFFFF"/>
      </a:lt1>
      <a:dk2>
        <a:srgbClr val="051B3B"/>
      </a:dk2>
      <a:lt2>
        <a:srgbClr val="FFFFFF"/>
      </a:lt2>
      <a:accent1>
        <a:srgbClr val="0B3677"/>
      </a:accent1>
      <a:accent2>
        <a:srgbClr val="00A0CA"/>
      </a:accent2>
      <a:accent3>
        <a:srgbClr val="FAB81F"/>
      </a:accent3>
      <a:accent4>
        <a:srgbClr val="A11B7E"/>
      </a:accent4>
      <a:accent5>
        <a:srgbClr val="EE2346"/>
      </a:accent5>
      <a:accent6>
        <a:srgbClr val="00CC66"/>
      </a:accent6>
      <a:hlink>
        <a:srgbClr val="01C9FF"/>
      </a:hlink>
      <a:folHlink>
        <a:srgbClr val="5A6E8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CG_General_Deck_Template _WIDE.potx" id="{A782E98F-FB30-429B-8725-D9D22C8392E0}" vid="{89AC38A7-1E26-4A0D-A245-FE9D884A033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78dca9c5-40d2-4e53-bffa-882041989e94">
      <UserInfo>
        <DisplayName>Carbeau, Joseph</DisplayName>
        <AccountId>16</AccountId>
        <AccountType/>
      </UserInfo>
      <UserInfo>
        <DisplayName>Collins, Paula</DisplayName>
        <AccountId>14</AccountId>
        <AccountType/>
      </UserInfo>
      <UserInfo>
        <DisplayName>Carroll, Mary Alice</DisplayName>
        <AccountId>15</AccountId>
        <AccountType/>
      </UserInfo>
      <UserInfo>
        <DisplayName>Gebremedhin, Mahlet ADM</DisplayName>
        <AccountId>18</AccountId>
        <AccountType/>
      </UserInfo>
      <UserInfo>
        <DisplayName>SharePoint Online Administration</DisplayName>
        <AccountId>20</AccountId>
        <AccountType/>
      </UserInfo>
      <UserInfo>
        <DisplayName>Bone, Samantha</DisplayName>
        <AccountId>22</AccountId>
        <AccountType/>
      </UserInfo>
    </SharedWithUsers>
    <lcf76f155ced4ddcb4097134ff3c332f xmlns="77a020fb-c989-4b66-829e-d7baf3f49576">
      <Terms xmlns="http://schemas.microsoft.com/office/infopath/2007/PartnerControls"/>
    </lcf76f155ced4ddcb4097134ff3c332f>
    <TaxCatchAll xmlns="78dca9c5-40d2-4e53-bffa-882041989e94"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0B5CD7FB17D704D89296066F0BBF8DB" ma:contentTypeVersion="18" ma:contentTypeDescription="Create a new document." ma:contentTypeScope="" ma:versionID="9e144598e64be58210d38ba8be8fdb54">
  <xsd:schema xmlns:xsd="http://www.w3.org/2001/XMLSchema" xmlns:xs="http://www.w3.org/2001/XMLSchema" xmlns:p="http://schemas.microsoft.com/office/2006/metadata/properties" xmlns:ns2="77a020fb-c989-4b66-829e-d7baf3f49576" xmlns:ns3="78dca9c5-40d2-4e53-bffa-882041989e94" targetNamespace="http://schemas.microsoft.com/office/2006/metadata/properties" ma:root="true" ma:fieldsID="60753654e695be7946f96f3af3d34a8f" ns2:_="" ns3:_="">
    <xsd:import namespace="77a020fb-c989-4b66-829e-d7baf3f49576"/>
    <xsd:import namespace="78dca9c5-40d2-4e53-bffa-882041989e9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AutoKeyPoints" minOccurs="0"/>
                <xsd:element ref="ns2:MediaServiceKeyPoints"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7a020fb-c989-4b66-829e-d7baf3f4957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1819cce-9b07-4761-b149-43b4674005e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8dca9c5-40d2-4e53-bffa-882041989e94"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337bc0ca-9a6e-40af-8f0a-80d900868805}" ma:internalName="TaxCatchAll" ma:showField="CatchAllData" ma:web="78dca9c5-40d2-4e53-bffa-882041989e9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31FBD91-919C-4041-A921-D4F25F4A0BB8}">
  <ds:schemaRefs>
    <ds:schemaRef ds:uri="http://schemas.microsoft.com/office/infopath/2007/PartnerControls"/>
    <ds:schemaRef ds:uri="http://schemas.microsoft.com/office/2006/documentManagement/types"/>
    <ds:schemaRef ds:uri="http://purl.org/dc/elements/1.1/"/>
    <ds:schemaRef ds:uri="http://schemas.openxmlformats.org/package/2006/metadata/core-properties"/>
    <ds:schemaRef ds:uri="77a020fb-c989-4b66-829e-d7baf3f49576"/>
    <ds:schemaRef ds:uri="http://schemas.microsoft.com/office/2006/metadata/properties"/>
    <ds:schemaRef ds:uri="http://purl.org/dc/dcmitype/"/>
    <ds:schemaRef ds:uri="78dca9c5-40d2-4e53-bffa-882041989e94"/>
    <ds:schemaRef ds:uri="http://www.w3.org/XML/1998/namespace"/>
    <ds:schemaRef ds:uri="http://purl.org/dc/terms/"/>
  </ds:schemaRefs>
</ds:datastoreItem>
</file>

<file path=customXml/itemProps2.xml><?xml version="1.0" encoding="utf-8"?>
<ds:datastoreItem xmlns:ds="http://schemas.openxmlformats.org/officeDocument/2006/customXml" ds:itemID="{C223DB76-B962-4158-98DC-58D6B259DC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7a020fb-c989-4b66-829e-d7baf3f49576"/>
    <ds:schemaRef ds:uri="78dca9c5-40d2-4e53-bffa-882041989e9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5DF0C23-1544-4CEA-9D4C-092F3BB4684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Ion</Template>
  <TotalTime>7212</TotalTime>
  <Words>2694</Words>
  <Application>Microsoft Office PowerPoint</Application>
  <PresentationFormat>Widescreen</PresentationFormat>
  <Paragraphs>378</Paragraphs>
  <Slides>83</Slides>
  <Notes>47</Notes>
  <HiddenSlides>8</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83</vt:i4>
      </vt:variant>
    </vt:vector>
  </HeadingPairs>
  <TitlesOfParts>
    <vt:vector size="89" baseType="lpstr">
      <vt:lpstr>Arial</vt:lpstr>
      <vt:lpstr>Calibri</vt:lpstr>
      <vt:lpstr>Dreaming Outloud Sans Alt</vt:lpstr>
      <vt:lpstr>Source Sans Pro</vt:lpstr>
      <vt:lpstr>Symbol</vt:lpstr>
      <vt:lpstr>Office Theme</vt:lpstr>
      <vt:lpstr>       Harmonizing Horizons: Innovative Resources for Prevention and Harm Reduction National Prevention Network </vt:lpstr>
      <vt:lpstr>PowerPoint Presentation</vt:lpstr>
      <vt:lpstr>Getting to know Public Consulting Group (PCG)</vt:lpstr>
      <vt:lpstr>New England Prevention Technology Transfer Center</vt:lpstr>
      <vt:lpstr>Our Partnership</vt:lpstr>
      <vt:lpstr>Funding Acknowledgment</vt:lpstr>
      <vt:lpstr>Disclosure</vt:lpstr>
      <vt:lpstr>Audience poll</vt:lpstr>
      <vt:lpstr>Learning Objectives</vt:lpstr>
      <vt:lpstr>Agenda</vt:lpstr>
      <vt:lpstr>Harm Reduction What is it?</vt:lpstr>
      <vt:lpstr>PowerPoint Presentation</vt:lpstr>
      <vt:lpstr>What are some everyday examples of harm reduction?</vt:lpstr>
      <vt:lpstr>PowerPoint Presentation</vt:lpstr>
      <vt:lpstr>Substance Use Disorder Continuum of Care How can we incorporate harm reduction?</vt:lpstr>
      <vt:lpstr>The evolution of harm reduction and prevention</vt:lpstr>
      <vt:lpstr>The evolution of harm reduction and prevention</vt:lpstr>
      <vt:lpstr>What evolution have you seen in harm reduction and prevention?</vt:lpstr>
      <vt:lpstr>SAMHSA and CDC Support Harm Reduction A federal policy and funding priority</vt:lpstr>
      <vt:lpstr>Of the 31 states publicly reporting their state share of Opioid Settlement Funding, all 31 report spending on harm reduction activities. </vt:lpstr>
      <vt:lpstr>Project Overview Anti-stigma educational materials completed in 2023</vt:lpstr>
      <vt:lpstr>Methods Our process</vt:lpstr>
      <vt:lpstr>Qualitative Sources Local, state, and national experts </vt:lpstr>
      <vt:lpstr>Harm Reduction and Equity Expanding care options for everyone.</vt:lpstr>
      <vt:lpstr>Continuum of Use Harm reduction meets folks where they are in their use</vt:lpstr>
      <vt:lpstr>PowerPoint Presentation</vt:lpstr>
      <vt:lpstr>PowerPoint Presentation</vt:lpstr>
      <vt:lpstr>Community Empowerment What do people who use substances want? </vt:lpstr>
      <vt:lpstr>PowerPoint Presentation</vt:lpstr>
      <vt:lpstr>What are some examples of person-first or affirming language you’ve used or heard in your work?</vt:lpstr>
      <vt:lpstr>PowerPoint Presentation</vt:lpstr>
      <vt:lpstr>Engagement Practices Planning and preparation</vt:lpstr>
      <vt:lpstr>Engagement Practices Listening sessions</vt:lpstr>
      <vt:lpstr>Engagement Practices Listening sessions, continued</vt:lpstr>
      <vt:lpstr>Engagement Practices Support and feedback</vt:lpstr>
      <vt:lpstr>What are other practices you’ve used that we haven’t mentioned here?</vt:lpstr>
      <vt:lpstr>Anti-Stigma Educational Materials Harm reduction is everywhere.  </vt:lpstr>
      <vt:lpstr>PowerPoint Presentation</vt:lpstr>
      <vt:lpstr>Highlights from Stack the Deck Rhode Island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Do you think that people who use substances, their families, and/or the general public would find this deck helpful? What might be different in your state?</vt:lpstr>
      <vt:lpstr>Highlights from the Harm Reduction Guide for Prevention Professionals</vt:lpstr>
      <vt:lpstr>Harm Reduction Guide for Prevention Professionals in Rhode Island </vt:lpstr>
      <vt:lpstr>Harm Reduction</vt:lpstr>
      <vt:lpstr>Shared Goals and Priorities</vt:lpstr>
      <vt:lpstr>Collaboration Across the Continuum</vt:lpstr>
      <vt:lpstr>Best Practices</vt:lpstr>
      <vt:lpstr>Language Matters</vt:lpstr>
      <vt:lpstr>Best Practices for  Messaging and Communication</vt:lpstr>
      <vt:lpstr>Well-supported SAMHSA-approved* harm reduction practices</vt:lpstr>
      <vt:lpstr>Innovative Harm Reduction Practices 2 of 2 </vt:lpstr>
      <vt:lpstr>Innovative Harm Reduction Practices 2 of 2</vt:lpstr>
      <vt:lpstr>Do you think that prevention professionals would find this deck helpful? What might be different in your state?</vt:lpstr>
      <vt:lpstr>What’s next in Rhode Island? Vision to reality. </vt:lpstr>
      <vt:lpstr>Next Steps 2024-2025 </vt:lpstr>
      <vt:lpstr>Access the Deck and Guide from the New England PTTC</vt:lpstr>
      <vt:lpstr>Comments and questions? Let’s talk. </vt:lpstr>
      <vt:lpstr>Learning Objectives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Template File</dc:title>
  <dc:creator>Yaecker, Timothy</dc:creator>
  <cp:lastModifiedBy>Bone, Samantha</cp:lastModifiedBy>
  <cp:revision>2</cp:revision>
  <cp:lastPrinted>2019-06-14T18:50:03Z</cp:lastPrinted>
  <dcterms:created xsi:type="dcterms:W3CDTF">2021-05-04T13:45:08Z</dcterms:created>
  <dcterms:modified xsi:type="dcterms:W3CDTF">2024-09-13T15:49:12Z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0x010100D0B5CD7FB17D704D89296066F0BBF8DB</vt:lpwstr>
  </property>
  <property fmtid="{D5CDD505-2E9C-101B-9397-08002B2CF9AE}" pid="3" name="_dlc_DocIdItemGuid">
    <vt:lpwstr>b30c8b5f-64bd-4cd5-a0c1-f87eb9a87ef1</vt:lpwstr>
  </property>
  <property fmtid="{D5CDD505-2E9C-101B-9397-08002B2CF9AE}" pid="4" name="MediaServiceImageTags">
    <vt:lpwstr/>
  </property>
</Properties>
</file>